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9" r:id="rId3"/>
    <p:sldId id="270" r:id="rId4"/>
    <p:sldId id="272" r:id="rId5"/>
    <p:sldId id="273" r:id="rId6"/>
    <p:sldId id="274" r:id="rId7"/>
    <p:sldId id="276" r:id="rId8"/>
    <p:sldId id="260" r:id="rId9"/>
    <p:sldId id="262" r:id="rId10"/>
    <p:sldId id="261" r:id="rId11"/>
    <p:sldId id="263" r:id="rId12"/>
    <p:sldId id="264" r:id="rId13"/>
    <p:sldId id="257" r:id="rId14"/>
    <p:sldId id="266" r:id="rId15"/>
    <p:sldId id="265" r:id="rId16"/>
    <p:sldId id="267" r:id="rId17"/>
    <p:sldId id="268" r:id="rId18"/>
    <p:sldId id="269" r:id="rId19"/>
    <p:sldId id="271" r:id="rId20"/>
    <p:sldId id="275" r:id="rId21"/>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D4F328-1D62-4395-B4CA-CCA708633BF3}" v="578" dt="2020-05-25T16:22:25.820"/>
    <p1510:client id="{34F84387-8BF3-D0B5-77A2-C9C546D9A81E}" v="38" dt="2020-05-26T09:18:29.872"/>
    <p1510:client id="{360D276B-4799-B646-8239-E19FB2DA0DFC}" v="2" dt="2020-05-26T09:03:57.467"/>
    <p1510:client id="{9D00235B-65A6-5549-9034-4184CCB59FF5}" v="2566" dt="2020-05-26T09:50:09.777"/>
    <p1510:client id="{83E361B1-7D84-A616-54B0-4EF05058CFF7}" v="266" dt="2020-05-26T09:05:45.624"/>
    <p1510:client id="{4C3A3D42-FF1A-21ED-A1B8-53167B94ED20}" v="824" dt="2020-05-26T08:47:27.173"/>
    <p1510:client id="{5C1BAE33-807A-433A-B658-0939AFD861C2}" v="1048" dt="2020-05-26T08:25:51.905"/>
    <p1510:client id="{9C9E9BA1-C508-5D95-CD07-C7540C2BE540}" v="732" dt="2020-05-26T09:06:48.386"/>
    <p1510:client id="{918B6B09-5451-04B3-38CA-C097F667B4C3}" v="1506" dt="2020-05-26T09:38:13.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07.479"/>
    </inkml:context>
    <inkml:brush xml:id="br0">
      <inkml:brushProperty name="width" value="0.08571" units="cm"/>
      <inkml:brushProperty name="height" value="0.08571" units="cm"/>
    </inkml:brush>
  </inkml:definitions>
  <inkml:trace contextRef="#ctx0" brushRef="#br0">323 2220 7934,'0'10'969,"0"-1"-772,-9-9 98,7 0-173,-6 0 98,8 0-205,0-9 0,0 5 1,0-9-64,0-1 0,-7-3 1,-1-2-1,0 0 100,-1 0 0,1 0-39,1 0 1,-1 0-1,-5 0 1,5 2-1,2 2 42,-1 3-49,1-1 1,0-6 0,-3 0 0,1 0 0,-1 0 7,5 0 0,0 7 1,0-1-1,-3-2 14,3-2-34,2 7 1,-4-1 0,-1 5 0,1-7 0,0-4 0,-1-2-22,3 0 25,2 9 1,0-7 0,-2 4 0,-3-3 0,3-3 0,0 2-6,-2 4 0,4-4-9,-5 5 1,3-5-1,0-2 1,-2 0-1,1 0-14,3 0 0,0 6 0,-2 1 0,-2-3-25,1-2 54,3 6 1,0-5-1,-2 3 1,-2-6-1,1-4-5,3-3 0,2 1 0,-2 4 0,-2-2 0,-2-2 87,1 1-81,3 3 1,2 2 0,0 0-1,0 0 2,0 0 1,0 1 0,0-1 0,0 0 0,0 0 0,0 0-3,0 0 1,0 0 0,0 0-1,0 0 0,0 0 0,0 0 0,0 0-5,0 0 2,0 0 0,0 0-13,0 0 0,0 6 0,0 1-17,0-3-36,0-2 1,0 4 0,0 1 12,0-3 0,0 5 34,0-3 0,0 7 1,0-7-1,0-2 13,0-2 0,0-2 0,0 0 19,0 0-13,0 9 0,0-7 1,0 4-1,0-3 15,0-3 0,0 0 0,0 0 0,0 0 36,0 0 0,0 6-37,0 0 1,0 7 0,2-4 0,3-1 18,1 0-34,0 7 0,-6-6 5,0 3 1,0-3-1,0-9-18,0 0 0,0 0-9,0 0 1,0 6 2,0 1 1,0 5 0,2-3 0,3-1-1,1 1 0,0-3 0,-4-4 0,3 3 20,1 1 0,0 7 0,-6-7 0,0-2 0,0 5 0,0-3 0,2 0-90,5 3 69,-5-7 1,6 13-132,-8-9 1,0 7 0,0-7-1431,0-2 1585,9 7 0,1-1 0,9 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5.279"/>
    </inkml:context>
    <inkml:brush xml:id="br0">
      <inkml:brushProperty name="width" value="0.08571" units="cm"/>
      <inkml:brushProperty name="height" value="0.08571" units="cm"/>
    </inkml:brush>
  </inkml:definitions>
  <inkml:trace contextRef="#ctx0" brushRef="#br0">98 28 7897,'0'-8'42,"0"-2"1,-3 5 0,-2 2 232,-2 2 1,0 1-1,-1 0 1,1 1-197,-1 2 0,1 0 0,-1 5 0,1-2 2,2 2 1,-1 0-1,1 2 1,1-1-9,2 1 0,-2-2 0,2 2-107,0-1 1,5-3 0,2-1 0,1 1-95,2-1 1,3-2 0,1 1-1,2-2 175,-2 2 0,5 0 0,-2-1 0,1 2-29,0 0 1,-1 4-1,0-3 1,0 3 159,-3-1 0,2 2 1,-3-1-1,-1 0 51,1-3 1,-1 3-1,-3-3 1,-1 3-151,-1-1 1,-2 2 0,1-1 0,-1 2-19,-1 1 1,-1-2-1,-1 3 1,-1-3-31,-2 0 0,-1 0 1,-3-2-1,1 1-243,-2-3 1,2 3 0,-5-4 0,1 0-170,0-2 1,-3 1 0,0-1-1,-1-1 59,-1-1 1,2-1 0,1-1 0,-2-1-294,0-1 1,-1-3 0,0 1 614,0 0 0,0-1 0,-1-3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5.437"/>
    </inkml:context>
    <inkml:brush xml:id="br0">
      <inkml:brushProperty name="width" value="0.08571" units="cm"/>
      <inkml:brushProperty name="height" value="0.08571" units="cm"/>
    </inkml:brush>
  </inkml:definitions>
  <inkml:trace contextRef="#ctx0" brushRef="#br0">33 42 7767,'-7'-3'0,"-1"0"-526,1 1 0,3-3 498,1-2 0,3 4-181,3-1 209,1 3 0,7-3 0,0-1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5.973"/>
    </inkml:context>
    <inkml:brush xml:id="br0">
      <inkml:brushProperty name="width" value="0.08571" units="cm"/>
      <inkml:brushProperty name="height" value="0.08571" units="cm"/>
    </inkml:brush>
  </inkml:definitions>
  <inkml:trace contextRef="#ctx0" brushRef="#br0">24 8 8062,'-8'-4'374,"1"3"0,2-3 0,3 8-157,1 2-119,4 3 1,1 3-1,2 2 1,-1-1 19,1 5 1,0 2 0,3 3 0,0 1-31,1 2 0,0 1 1,-2 2-1,0-3-82,2 0 0,-2 0 0,3-4 0,-3 2-72,-1-2 1,-1 0 0,-1-3 0,0 0-147,-1-1 0,2-3 0,-3-1-592,1-2 1,-1-2-567,2 0 1370,-4-5 0,3-10 0,-4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6.237"/>
    </inkml:context>
    <inkml:brush xml:id="br0">
      <inkml:brushProperty name="width" value="0.08571" units="cm"/>
      <inkml:brushProperty name="height" value="0.08571" units="cm"/>
    </inkml:brush>
  </inkml:definitions>
  <inkml:trace contextRef="#ctx0" brushRef="#br0">0 169 7851,'6'-5'-163,"-2"1"0,0 0 0,0 2 130,2-1 0,4-1 1,3-1-1,1 2 113,1-1 0,0-2 1,0 1-1,0 0-57,0-3 1,3 1 0,0-2 0,-2 2-79,0 1 1,-1-1 0,1-2 0,-1 0-94,0-1 1,-3 4 0,0 0 0,-1-1-503,-2 2 650,0-3 0,-2 3 0,1-4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6.837"/>
    </inkml:context>
    <inkml:brush xml:id="br0">
      <inkml:brushProperty name="width" value="0.08571" units="cm"/>
      <inkml:brushProperty name="height" value="0.08571" units="cm"/>
    </inkml:brush>
  </inkml:definitions>
  <inkml:trace contextRef="#ctx0" brushRef="#br0">1 21 8015,'0'-10'751,"0"5"-638,3 2 1,-1 2 0,3 1 0,1 0 1,-2 5 0,1 4 0,0 3 29,-1 2 0,3 3 0,-3 4 1,1 2-10,0 0 1,0 3-1,3 1 1,-1 2-27,1 0 1,-1-2 0,1 1 0,-1 1-98,1 3 1,-1-7 0,-2 2 0,1-2-55,-1 0 1,0-5-1,0 0 1,0-5-88,-1-2 0,0 0 0,-2-3-169,0-2 0,2-3 92,-2-1 1,-1-8 0,1-4 0,-1-5-19,-1-2 0,0 0 0,0-5 0,1 1 26,2-2 1,-2-1 0,1-2 0,-1-1 94,-1 1 1,0-2 0,0 4 0,1 1 58,1 1 0,0 5 0,2 3 1,0 2 136,0 0 1,1 3 0,1 3 0,-1 0 133,0 1 1,0 0-1,0-1 1,1 3-90,0-1 0,-1 2 0,0 0 0,1 0 49,1 0 1,0 4 0,-1 4 0,-1 1 63,0 4 1,2 4 0,0-2 0,-1 5-78,-1 1 1,0-1-1,2 2 1,1-2-51,-1-1 0,1-2 0,-1-1 0,-1-1 56,-1-1 1,0-2 0,2-2-880,1-1 492,3 1 1,-3-5 0,2-2-1,-1-3-379,1 0 1,0 0-1,1-3 1,1-3-1229,0-3 1814,-3 0 0,5-4 0,-2-2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7.287"/>
    </inkml:context>
    <inkml:brush xml:id="br0">
      <inkml:brushProperty name="width" value="0.08571" units="cm"/>
      <inkml:brushProperty name="height" value="0.08571" units="cm"/>
    </inkml:brush>
  </inkml:definitions>
  <inkml:trace contextRef="#ctx0" brushRef="#br0">45 205 7931,'5'-2'186,"0"-2"1,1 3-174,1-1 0,1-1 1,-1 0-1,1-1-76,-1 1 1,1 0-1,-1-3 1,1 0 122,-1 1 1,-2-4-1,1 3-63,-1-3 1,0 1 0,-1-2-1,0 1 1,-1-1-89,1 1 1,-2-1 0,-2 2 0,0-2 12,0 0 0,-1 1-8,-1-1 75,1 2 0,-6 1 0,2 1 0,-1 0-11,-2 0 1,0 2 0,1 4 0,-1 0 92,-3 0 0,3 0 0,-2 0 201,2 0-161,0 4 1,0 2-1,1 3 1,-1 1 57,1-2 0,0 2 0,1 0 0,1 1 28,-1 3 1,2 2-1,0 0 1,1 2 84,1 0 0,1 1 0,1-1 1,0 1-43,0 0 0,1 3 0,1 0 0,3-2-196,2-4 0,4 2 0,2-3 0,0-1-31,0-1 0,3-3 0,0 0 0,0-3-55,-1-1 1,1 2-1,1-4 1,1-2-867,-1-2 0,-1 0 0,1 0 1,2-4-1316,0-2 2223,-2-3 0,4-8 0,-1-3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7.837"/>
    </inkml:context>
    <inkml:brush xml:id="br0">
      <inkml:brushProperty name="width" value="0.08571" units="cm"/>
      <inkml:brushProperty name="height" value="0.08571" units="cm"/>
    </inkml:brush>
  </inkml:definitions>
  <inkml:trace contextRef="#ctx0" brushRef="#br0">212 272 7913,'0'-14'-386,"0"-1"364,0 1 0,0-4 1,0 3-1,-1-4 235,-2 1 0,2-1 0,-2 0-159,0 1 1,-2 2 0,-2 2 0,-2-1-73,-1 0 1,1 4-1,-3 0 1,1 2 10,-1 3 1,-1 3-1,-2 1 1,1 2 7,1 2 1,-1 2 0,2 5-1,1 2 21,1 3 1,1 1-1,2 3 1,2 1 90,3 1 0,1 2 0,1 3 0,0 2 104,0 2 1,3 3 0,1 1 0,2 6 33,2 1 0,1-2 0,0 3 0,0-1-90,1 1 0,3 0 1,-3 2-1,1-6-117,0-4 1,0-5 0,-2 1 0,1-2-128,0-2 1,-2-3-1,0-3 1,-2-4-178,-1-3 0,2-1 0,-3-2-495,0 1 282,0-5 1,-4-5-1,0-6 1,0-4-1099,0-3 1571,0 0 0,-7-7 0,-1 1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8.031"/>
    </inkml:context>
    <inkml:brush xml:id="br0">
      <inkml:brushProperty name="width" value="0.08571" units="cm"/>
      <inkml:brushProperty name="height" value="0.08571" units="cm"/>
    </inkml:brush>
  </inkml:definitions>
  <inkml:trace contextRef="#ctx0" brushRef="#br0">0 159 7904,'0'-10'-272,"3"4"0,2 0 0,2 0 343,1 1 0,0-3 0,1 3 1,2 1-46,1 1 0,0-5 0,1 3-72,0-1 1,-2 0-1,4 1 1,-1 0-1,1-2-170,-1-2 0,1 1 0,-4 1 1,1 1 215,-2-2 0,2-4 0,0-3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8.382"/>
    </inkml:context>
    <inkml:brush xml:id="br0">
      <inkml:brushProperty name="width" value="0.08571" units="cm"/>
      <inkml:brushProperty name="height" value="0.08571" units="cm"/>
    </inkml:brush>
  </inkml:definitions>
  <inkml:trace contextRef="#ctx0" brushRef="#br0">8 66 7904,'-1'-5'9,"-1"2"1,1 3 0,-1 3 128,1 3 0,2 3 0,0 1 0,3 1 27,0 1 1,-2 6-1,3-4 1,1 5 212,1 0 0,0-1-435,1 1 87,0 0 0,-1-1 1,1 1-1,-1-1 1,0-1-76,-2-1 1,2-5 0,-3 1-1,0-2-171,-1 0 68,-3-1 0,0-4 21,0-5 0,-2-8 1,-1-5 162,-2-2-46,4 0 1,-5-4 0,2-1 0,1 2 6,0-5 1,-1 2-1,3-2 1,-2-1-50,1-1 0,2 2 0,0-1 0,0 4-75,0 3 1,3 6-1,1-2 1,1 3-107,0 4 0,0 0 0,4 2 1,0 1 19,1-1 0,0 3 1,-2-2-1,2 1 213,0-1 0,0 2 0,-3-4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8.795"/>
    </inkml:context>
    <inkml:brush xml:id="br0">
      <inkml:brushProperty name="width" value="0.08571" units="cm"/>
      <inkml:brushProperty name="height" value="0.08571" units="cm"/>
    </inkml:brush>
  </inkml:definitions>
  <inkml:trace contextRef="#ctx0" brushRef="#br0">23 150 7904,'5'-4'-177,"0"-2"0,-2 0 246,2 0 0,0 3 0,2-2 1,1-1-1,0 2-31,-1 0 1,1-2 0,-2 1 0,0 0-169,-1-2 1,-2 2 0,1-1 0,0-2 159,0 0 1,-2-1-22,1-1 1,-3 1 0,0 1 46,-3 1 1,-1 2 0,-4 3 37,1-1 0,-1 1 1,1 4-1,-2 2-19,-1 1 0,2 1 0,-2 6 1,1-1 38,2 1 1,-1 3 0,2-1 0,0 1 34,1 2 0,3 0 0,-1 3 0,3 1 110,0 0 1,0 5 0,3-2-1,2 2-79,2-1 0,1-5 0,2 1 0,4-3-312,2-3 1,0-3-1,2 0 1,-1-6-149,0-2 1,-1 0-1,2-1 1,-2-1 24,-1-5 0,0-3 0,-1-5 0,0-3-216,-2-1 1,0 0-1,2-5 1,-3 2 470,0-1 0,-3 4 0,-4-1 0,-1 0 0,3-3 0,-2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08.556"/>
    </inkml:context>
    <inkml:brush xml:id="br0">
      <inkml:brushProperty name="width" value="0.08571" units="cm"/>
      <inkml:brushProperty name="height" value="0.08571" units="cm"/>
    </inkml:brush>
  </inkml:definitions>
  <inkml:trace contextRef="#ctx0" brushRef="#br0">190 19 6930,'-8'-10'454,"3"2"-264,-7 8-117,8 0 1,-5 8 0,7 5-156,-4 3 1,2 3 0,-7 0 48,3 0 1,-5 0 0,7 0 0,-1 0 22,-1 0 0,4 7 0,-7-1 1,1 0 9,-1 2 1,5-5 6,-7 3 0,9-4 6,-2-2-21,-5 0 0,9 0 7,-4 0-1,3-9 0,3 1-24,0-5 27,0-4 1,3-8-19,3-13 1,-2 2 0,7 4-1,-1-1-47,1-3 0,-5-2 0,5-2 0,-3-2 29,-4-3 1,5 1 0,-1 6 0,0 0-22,1 0 0,-1-6 1,-3 0 21,1 1 1,0 3 0,-4 4-1,3 3 23,1 1 1,0 7 29,-6-7 104,0 9 9,0-5-120,0 9 1,2 0 74,5 0-5,-5 0-64,6 0 1,-6 0 0,5 0 103,5 0 1,-1 9-62,1 4 1,-1 3-1,4 3 1,-5 0-14,-1 0 1,3-6 0,-5 0-1,-1 3-8,2 8 0,-3-3 0,5 4 0,-1-4-30,-5-2 1,4 0 0,1 0 0,-1 0-68,0 0 0,1-6 68,-3-1 0,-2-1-174,9 1 146,-9-3 1,3-9 27,-14 0-17,5-9 9,-15 7 1,13-15-4,-9 5 0,3-5 1,-5-2-1,5-2 2,1-4 1,-3 4 0,3-5 0,1 5 1,-1 2 1,-3 0 0,3 0 0,1 0-1,-1 0 1,1 0-1,4 0 42,-3 0-44,-7 9-15,12-7-160,-15 15-531,15-7 704,-7 9 0,9 0 0,0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9.312"/>
    </inkml:context>
    <inkml:brush xml:id="br0">
      <inkml:brushProperty name="width" value="0.08571" units="cm"/>
      <inkml:brushProperty name="height" value="0.08571" units="cm"/>
    </inkml:brush>
  </inkml:definitions>
  <inkml:trace contextRef="#ctx0" brushRef="#br0">7 68 7899,'-1'-6'-200,"-1"-1"522,1 5 1,-1-1 0,3 6 0,2 3-78,-2 3 0,3 3 0,-1 2 0,0 1-25,1 1 0,2 1 1,-1 3-1,1-1-135,2-1 1,0 1 0,-1 0 0,1-1-110,-1 1 0,1-3 0,-2-2 0,0-1-72,-1 0 1,0-3-169,0-1 167,1 0 0,-4-4-123,3-1 0,-2-4-44,2-4 1,-4-3 0,2-7-1,-2 0-40,-1 1 0,0-5 1,0 3-1,0-3 139,0-4 0,0 0 0,0-2 1,0-1 9,0 1 1,0-2-1,0 4 1,0 1 81,3 1 1,-2 6 0,2 2 0,1 4 218,1 2 1,-1 2 0,1-1-7,1 2 0,0-1 0,2 4 196,-1 0-226,-2 0 1,1 0 0,-1 0 10,2 0 0,1 5 0,-1 0 52,1 0 0,-3 4 1,-1-3-1,0 1 17,0 3 0,1 3 1,0-1-1,0 0-19,1 2 1,1-3 0,1 4 0,2-1-83,0-3 1,0 3-1,-2-2 1,1-1-144,2 0 1,2-3-1,0-2 1,1-1-283,1-1 0,-3-3 0,1 3 1,0-4-309,2 0 0,0-4 0,-1-1 644,-1 0 0,1-7 0,-2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9.656"/>
    </inkml:context>
    <inkml:brush xml:id="br0">
      <inkml:brushProperty name="width" value="0.08571" units="cm"/>
      <inkml:brushProperty name="height" value="0.08571" units="cm"/>
    </inkml:brush>
  </inkml:definitions>
  <inkml:trace contextRef="#ctx0" brushRef="#br0">160 12 7881,'-8'-1'8,"0"-2"0,-1 1 0,-1-1 153,0 2 0,1 1 1,0 0-1,-1 1 0,1 3 1,0-4-1,2 5 1,-1-1-131,1 2 0,0-1 0,1 1 0,1 1 94,-1 2 0,0 5 0,0 1 0,2 1 60,1 2 0,0 0 0,3 8 0,0-1 13,0 2 1,1 0-1,2-2 1,2-1-203,5-2 1,-1-3-1,4 1 1,2-4-233,2-3 0,1 0 0,-3-6 0,0 1-15,0-6 1,0-1 0,0-2 0,0-1-191,1-6 1,-1-1 0,-1-2 0,-1-2-1029,0-2 1469,0-1 0,2-7 0,0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0.198"/>
    </inkml:context>
    <inkml:brush xml:id="br0">
      <inkml:brushProperty name="width" value="0.08571" units="cm"/>
      <inkml:brushProperty name="height" value="0.08571" units="cm"/>
    </inkml:brush>
  </inkml:definitions>
  <inkml:trace contextRef="#ctx0" brushRef="#br0">1 5 7902,'0'-4'190,"1"4"1,1 6 166,0 5 1,3 1 0,-1 4 0,0 0-119,2 2 1,-2 4 0,0 0-1,0 0 7,0 1 0,1-2 0,0 2 0,1 1-160,-1-4 1,2 0-1,1-2 1,-1 1-78,1-4 1,-2 2-1,0-5 1,-1 0-5,1-2 1,0-1-1,0 0-317,-1-3 0,-2 1 84,2-4 1,-3 0-1,2-7 79,0-2 1,-1-3 0,-1-1 0,0-1-31,0-1 0,1-6 0,1 3 0,-1-3 29,0-1 1,3-2-1,-1-3 1,2 2 2,0-1 0,1 3 0,0 4 1,-1 3 130,1 3 0,2 0 0,0 2 0,-1 1 3,-1 5 1,0 1 0,0 1-1,-1 0-33,1 0 0,-1 0 0,1 0 213,-1 0 1,1 3-1,-1 4 133,1 1 1,-3 2 0,0-1 0,0 1 390,-1 3 0,3-1 0,-2 3 0,2 1-352,0-1 0,1 2 1,-1-1-1,2 0-201,1 0 1,-1 0-1,4-2 1,3 0-274,0-1 1,5 0-1,-1-6 1,0 1-239,0-2 0,-1-4 1,2 2-1,-1-4-561,1 0 1,-1 0 0,-1 0 0,-1 0 933,-1 0 0,2 0 0,1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1.257"/>
    </inkml:context>
    <inkml:brush xml:id="br0">
      <inkml:brushProperty name="width" value="0.08571" units="cm"/>
      <inkml:brushProperty name="height" value="0.08571" units="cm"/>
    </inkml:brush>
  </inkml:definitions>
  <inkml:trace contextRef="#ctx0" brushRef="#br0">166-1 7983,'-10'0'0,"-1"1"-555,-1 3 428,0-4 0,-1 9 0,1-3 0,-1 3 292,1-1 0,-2 3 1,2 1-1,1 1-137,1 2 0,2-4 1,2 2-1,2-3-30,1 0 1,0-1 0,4-1 0,2-1 16,5 0 0,0-4 1,5 2-1,0-1 88,1-2 0,4 1 1,1-2-1,0 4-9,2 0 1,0-2-1,0 3 1,-1 1-90,1 2 0,0-2 0,0 1 0,-2 1 50,0 2 0,-2-4 0,-2 7 0,0-2-24,0 1 1,-4 3 0,-2-3-1,-4 1 40,-2 0 0,0 2 0,-3 0 0,-2 0 51,-3 0 1,-1 2-1,-6-2 1,-2 0-51,0 0 0,-1-4 1,0-2-1,-1 0-70,-2-1 0,1-4 0,-2-1 0,1-3-67,1-1 1,1 0-1,2-1 1,1-2-249,3 1 0,2-6 0,1 2 0,1-3 36,1-1 0,3 2 277,0-2 0,8 1 0,2-1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1.846"/>
    </inkml:context>
    <inkml:brush xml:id="br0">
      <inkml:brushProperty name="width" value="0.08571" units="cm"/>
      <inkml:brushProperty name="height" value="0.08571" units="cm"/>
    </inkml:brush>
  </inkml:definitions>
  <inkml:trace contextRef="#ctx0" brushRef="#br0">0 310 7767,'5'9'454,"-1"2"0,-2 2 1,3 3-68,-1 5 0,2 0 0,0 2 0,1 0-256,3-2 0,-1 2 0,1-1 1,1-1-145,-1-1 1,0-4 0,0-3 0,0 1-263,-1-3 1,-1 0-197,0-2 0,-4-3 350,-1 0 0,-3-7 0,-3-3 0,-2-4-20,-2-5 0,0 2 1,-1-4-1,0-2 10,-2 0 0,1-6 0,-1 1 0,2-3-108,0-5 0,-1 2 1,1-8-1,1-2 27,0-1 0,3-2 0,0 5 0,1 1 113,1 4 0,1 4 0,2 1 0,1 6 130,4 2 0,0 2 1,2 4-1,0-1 49,2 4 1,-1 2 0,4 1 0,0 0 191,2 1 0,-3 0 0,1 5 1,0 0-47,-2 0 1,4 5 0,-4 2 0,1 5 8,-2 2 1,0 8-1,-1 1 1,-3-1-103,1 2 0,-4 2 1,0-2-1,-2-1-160,-1 0 1,-1-1 0,-2 0 0,-2-1 43,-1-1 0,-3-2 0,0-2 0,-2-3-58,-1-1 0,2-1 0,-2-6 0,-1 0-108,1-2 0,-1-1 0,3-2 0,0 0-204,-1 0 1,5 0-1,-2 0 353,2 0 0,-1-5 0,-1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2.304"/>
    </inkml:context>
    <inkml:brush xml:id="br0">
      <inkml:brushProperty name="width" value="0.08571" units="cm"/>
      <inkml:brushProperty name="height" value="0.08571" units="cm"/>
    </inkml:brush>
  </inkml:definitions>
  <inkml:trace contextRef="#ctx0" brushRef="#br0">1 235 7879,'8'-2'0,"-1"1"0,2-4-97,1 0 1,-1 3-1,4-5 1,0 0 320,1-2 0,1-1 0,1 2 0,-1-2-234,0 1 1,-1-3 0,-1-1-1,-3 1-1,-2 2 1,0 1 0,-2-1 0,0 0-188,-1 2 0,-3-2 1,0 1-1,-1-1 96,-1 1 1,-3 1-1,-3 0 1,-3 3 163,-4 2 0,1-5 1,-3 6-1,-1-1 126,0 2 1,1 1 0,-1 1 0,1 3 112,0 2 1,1 3-1,1 0 1,3 0-33,2 5 0,0-3 0,2 4 0,1 0-175,2 2 1,2 1-1,1 3 22,0-1-123,0 3 1,4-2-1,1 4 1,1 0 59,2-1 0,0-1 1,2-2-1,0 0-266,2-3 0,1 0 0,2-5 0,1-2-252,1-1 0,3-1 1,2-3-1,1-4 102,0-4 1,0-4 0,2-7 0,1-3-525,0-1 887,-1-2 0,4 0 0,-2 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3.374"/>
    </inkml:context>
    <inkml:brush xml:id="br0">
      <inkml:brushProperty name="width" value="0.08571" units="cm"/>
      <inkml:brushProperty name="height" value="0.08571" units="cm"/>
    </inkml:brush>
  </inkml:definitions>
  <inkml:trace contextRef="#ctx0" brushRef="#br0">281 404 7947,'0'-9'-46,"-1"-2"1,-2 0 0,-2-3 97,-2 1 1,0 0 0,-2 1-1,0 2 116,-1 0 1,-3 1 0,0-1 0,0 2-156,0-2 1,-1 1-1,1-1 1,-1 2 2,-1 1 1,2 4 0,2 3 0,-1 0 79,0 0 1,2 1-1,-2 0 1,1 4-35,2 0 0,3 5 0,1 2 0,0 3 32,1 3 1,-2-3-1,4 2 1,0 3 46,1 0 0,1 1 0,0 0 1,1 1-74,1-2 0,3 0 0,2-2 0,1 1-26,-1-4 1,3-1-1,1-4 1,0-2-138,0 2 1,3-5 0,-3-1 0,2-4-108,-1 0 0,-2-3 0,0-2 0,-2-2-26,0-4 0,-1-2 0,0 1 1,-1-3 78,-1 1 1,-3-4 0,3 3 0,-2-2 0,-1-2 1,-2-1 0,0 1 0,0 1 59,0-1 1,0 2 0,0 1 0,0 3 177,0 3-77,0 0 0,-2 7 1,-1 4-1,2 6 207,0 5 1,1 4 0,0 0 0,1 1 167,1 2 0,0-2 1,3 1-1,1-3-144,1 2 0,3-2 1,2-2-1,1 1-195,-1-2 0,2-3 1,3-3-1,1-2-111,1-4 0,-2 0 0,2 0 0,-2-4-258,1-2 0,-1-3 0,-2-3 0,-2-2-36,0 1 1,-4-3 0,1-3 0,-2 0 88,0 1 1,-3-5-1,-1 2 1,0 0 127,-3 1 1,0 2 0,-2-2 0,-1-2 58,-3-3 0,-1-1 0,0 0 0,1 1 107,-1-1 0,-1 2 0,1 4 0,0 3 286,1 5 0,0 2 0,0 1 863,0 3-758,3 2-268,-1 8 0,3 1 0,0 6 112,0 1 1,0-1-1,2 6 1,1-3 5,2 1 1,0 4 0,2-2 0,1 4-73,-1 1 1,1 0 0,-1 1 0,1 0-34,-1 0 0,1-2 1,0-2-1,-1 0-104,1-4 1,-1 2 0,0-5 0,-1 0-351,-1-3 0,-3-2 0,3-4-109,-2 1 0,0-3 0,-1 2 183,0-6 1,1-2 0,-3-6 0,1-1-95,1-3 0,0-2 0,2-3 0,0-1 112,1-2 0,0-3 0,2 3 0,1-1 37,-1 2 0,1-1 1,0 1-1,1 2 32,2 4 1,-1-1 0,-3 4 0,1 2 71,-1 0 1,1 3 0,-1 1 394,1 1-80,-4 3 1,-1 1 0,-3 4 0,0 5-112,-3 1 0,-1 1 0,-4 2 1,1 0 207,-1 2 0,1 3 0,0-3 0,1 1-12,1 3 1,3 1 0,0-1 0,1 1-160,1-4 1,1 1 0,1 2 0,4-5-116,4-2 0,-1 0 0,3-3 0,2-1-198,0-2 1,1-3-1,0-1 1,0 0-320,0 0 1,1 0-1,-2-1 1,-1-3-122,0-2 1,-1 1 0,0-1 0,-1-1 191,0-1 0,-3-2 0,2 2 0,-2-2 378,-3 0 0,2-3 0,-2 1 0,5-4 0,2 1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3.616"/>
    </inkml:context>
    <inkml:brush xml:id="br0">
      <inkml:brushProperty name="width" value="0.08571" units="cm"/>
      <inkml:brushProperty name="height" value="0.08571" units="cm"/>
    </inkml:brush>
  </inkml:definitions>
  <inkml:trace contextRef="#ctx0" brushRef="#br0">9 0 7919,'-5'0'575,"2"5"0,3 1 1,0 2-1,0 3-162,0 1 0,3-1 1,0 4-204,1-1 1,-1 1 0,1-2 0,0 1-126,0 0 1,1-2 0,3-2-274,-1 4 1,1-4-1,-1 2 1,-1-2-255,-1-4 1,-3 0-1,2-1-1976,0 0 2418,1-2 0,-4-3 0,3-5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4.121"/>
    </inkml:context>
    <inkml:brush xml:id="br0">
      <inkml:brushProperty name="width" value="0.08571" units="cm"/>
      <inkml:brushProperty name="height" value="0.08571" units="cm"/>
    </inkml:brush>
  </inkml:definitions>
  <inkml:trace contextRef="#ctx0" brushRef="#br0">0 95 7855,'0'10'-270,"0"-1"1,0 2 664,0 1 1,0-1 0,0 4 0,0 0 132,0-1 0,3 2 0,2 3 0,2-1-228,1 1 1,-2-3 0,0-1 0,3 1-205,-1-1 0,0 1 1,0-4-1,0 0-155,-1-6 0,-2 1 0,0-3-339,1-3 1,1-1 44,0-2 1,-2-3-1,-3-5 1,-1 0 149,-1-2 1,0-3 0,0-4 0,0 0 31,0 1 1,0-6 0,1-1 0,0-2 30,2 0 1,3-2 0,-1 1 0,2 2-141,0 0 1,1 6 0,-1 6 377,1 0 1,-1 6 0,1 5 0,-1 2 224,1 1 0,0 1 0,-2 2 0,1 3 82,1 3 0,-3-1 1,5 2-1,-1 0-24,-2 3 1,3-1 0,1 3 0,1 2-111,2 1 1,0-3 0,1 1-1,1 0-235,1 2 0,2-3 0,2 0 0,-2-1-431,0-3 1,1 0-1,-3-2 1,1 0-289,0-3 1,-1-1 0,3-3 0,-2 1-1432,-1-1 2114,-1-1 0,2-6 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4.679"/>
    </inkml:context>
    <inkml:brush xml:id="br0">
      <inkml:brushProperty name="width" value="0.08571" units="cm"/>
      <inkml:brushProperty name="height" value="0.08571" units="cm"/>
    </inkml:brush>
  </inkml:definitions>
  <inkml:trace contextRef="#ctx0" brushRef="#br0">174 173 7855,'0'-14'0,"0"0"-73,0-1 1,-3-2-1,-2 5 1,-2 0 417,0 2 0,-1 5 1,0 2-1,-2 1-62,0 2 0,-3 0 0,0 2 1,0 1-25,0 4 0,1 1 0,3 5 0,-1 4 7,1 3 0,1 1 0,3 4-102,0-3 1,3 4-1,-1-2 1,3 1-1,3-4-234,2-1 1,2-4-1,3-3 1,3 1-252,1-1 1,1-7 0,1-4 0,-1-1-52,0-1 0,0-5 0,0-4 0,-1-6-86,-1-3 1,-3 0-1,-4 0 1,-2 1 261,-1-3 0,0 8 0,-3-8 0,-1 2 164,-2 1 1,2 1 0,-3 0 0,-1-3 22,1-2 1,3-1 0,-2 1-1,2-2 66,1 2 1,-1 4 0,0 3 299,-2 5 1,1 7 118,2 2 1,3 9-1,2 6-111,2 3 0,0 5 0,2 1 1,1 4-1,2 0 121,3 4 0,0 2 0,1 3 0,1 0-92,3 1 0,2 3 1,1 0-1,0 1 14,3 0 1,-2 1 0,3-3 0,-1 0-312,-2-2 1,-1 3 0,-3-1-1,-3-3-195,-4-1 0,-3-7 0,-5 1 1,-2-6-169,-3-1 1,-1-5-1,-3-4 1,-5-2-546,-2-4 0,-5-4 0,-4-3 0,-2-2 84,0-6 0,-4-5 1,-2-4-1,-2-3 204,-3-3 0,-2 2 0,-5-6 523,-3-4 0,-5-6 0,-1-7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2.178"/>
    </inkml:context>
    <inkml:brush xml:id="br0">
      <inkml:brushProperty name="width" value="0.08571" units="cm"/>
      <inkml:brushProperty name="height" value="0.08571" units="cm"/>
    </inkml:brush>
  </inkml:definitions>
  <inkml:trace contextRef="#ctx0" brushRef="#br0">30 31 7897,'0'-7'0,"-1"1"544,-1-1-125,-2 2-351,-4 1 0,4 9 0,1 4 0,2 3-5,-2 3 0,2 0 0,-1 3 0,1 2 26,1 3 1,0 0 0,0 6 0,1-1-52,1 5 1,0-4-1,3 5 1,1-1-84,1 0 0,0-1 0,1 0 1,0-1-32,2-1 0,-1-4 1,1 3-1,-1-7-45,1-2 0,-2-3 0,2-1 0,-1-5 36,-2-3 0,3-3 0,1-3 0,-2 1-195,-1-4 1,0-2 0,-1-6 0,1 0-79,-1-1 0,0-4 0,-1 0 358,-1-1 0,-3-1 0,1-2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4.840"/>
    </inkml:context>
    <inkml:brush xml:id="br0">
      <inkml:brushProperty name="width" value="0.08571" units="cm"/>
      <inkml:brushProperty name="height" value="0.08571" units="cm"/>
    </inkml:brush>
  </inkml:definitions>
  <inkml:trace contextRef="#ctx0" brushRef="#br0">53 36 8053,'-17'-10'0,"2"3"1461,3 0-1966,6-1 0,6 6 505,5 0 0,5 4 0,2 3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5.638"/>
    </inkml:context>
    <inkml:brush xml:id="br0">
      <inkml:brushProperty name="width" value="0.08571" units="cm"/>
      <inkml:brushProperty name="height" value="0.08571" units="cm"/>
    </inkml:brush>
  </inkml:definitions>
  <inkml:trace contextRef="#ctx0" brushRef="#br0">0 114 8055,'0'-9'-605,"0"3"802,0 0 1,1 3 0,1 1 1,3 4 36,-1 3 0,2 5 0,-1 0 0,2 1 10,1 2 1,-1 4 0,1-1 0,-1 4-161,1 2 1,0 1 0,2-2 0,0 1-86,-1-1 0,2-2 1,-2-1-1,-1-2 29,-3 1 0,0-6 1,1 1-1,-2-2-276,-1 0 0,0-4 87,-3 0 0,-1-4 82,-2-2 1,-1-5-1,-4-8 1,1 1-6,-1-3 0,1-1 0,-1-3 0,1-1 77,-1-1 0,1-2 0,0-3 0,1 1-81,1-1 0,3-2 0,0 1 1,1 0-37,1 2 0,1 1 1,1 7-1,3 1-30,2 4 1,3 3 0,1 3 0,1 1 14,1 1 1,-1 3-1,1-2 1,0 2-843,1 1 980,1 0 0,-3 4 0,-1 1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6.030"/>
    </inkml:context>
    <inkml:brush xml:id="br0">
      <inkml:brushProperty name="width" value="0.08571" units="cm"/>
      <inkml:brushProperty name="height" value="0.08571" units="cm"/>
    </inkml:brush>
  </inkml:definitions>
  <inkml:trace contextRef="#ctx0" brushRef="#br0">37 131 8034,'5'0'63,"-1"0"0,-2 0 147,3 0 0,3 0 0,1 0 0,1 0-222,-1 0 0,2 0 1,-1-2-1,0-3-68,1 0 0,-2-1 1,1-2-1,-3 1-162,-2 1 1,1-1 0,-2-3 76,0 1 0,-3 0 0,2-1 0,-3 2 178,-3 2 1,-1-1 0,-3 2 0,-1 1 83,1 0 1,-4-2 0,-1 2-1,0 2 39,2 2 0,-1 0 0,0 0 0,0 0-14,1 0 0,-1 0 0,4 4 0,-1 3-19,1 4 1,-1-1 0,2 4 0,1 0-48,2 2 0,1 1 0,1 2 0,-2-1 45,1 1 1,4 1 0,1-2 0,2 0-17,1-2 1,3 1 0,2-2-1,0-1-10,3-2 0,0 1 1,1-2-1,1-2-320,2-2 0,-1-2 1,3-3-1,0 0-393,-1-2 1,2 0-1,-2 0 638,0 0 0,1-9 0,3-1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6.599"/>
    </inkml:context>
    <inkml:brush xml:id="br0">
      <inkml:brushProperty name="width" value="0.08571" units="cm"/>
      <inkml:brushProperty name="height" value="0.08571" units="cm"/>
    </inkml:brush>
  </inkml:definitions>
  <inkml:trace contextRef="#ctx0" brushRef="#br0">257 91 8019,'-7'-15'0,"-1"1"0,0 0 118,-3 3 1,1 1 0,-3 2 0,-1 3 95,0 2 1,1-1 0,-2 4 0,0 0-41,0 0 0,-1 1 0,1 2 0,1 4-17,2 1 0,-2 4 0,4 2 0,1 1-7,0 1 1,3 5 0,1 2-1,2 0-145,2 0 1,6 0 0,2-2-208,5 0 181,2 1 0,5-7 0,0-3 0,1-2-78,0 0 0,-1-5 1,2-2-1,-3-2-224,0-1 0,-4-4 1,0-2-1,-3-3 32,-4 1 1,-1-5-1,-3 0 1,-1-1 70,-1 0 1,-1-3-1,0 3 1,-1-2 111,-2 1 0,1 2 0,-2-2 0,0-3 235,0 1 0,1 2 0,-1-1 0,1 0-33,1-3 1,1 6 0,1 0 333,0 2-77,0 6-245,0 5 1,4 9 0,1 4 0,1 2 122,-1 5 0,4 0 0,-2 4 1,2 0 76,-1 4 1,2-2-1,1 5 1,0-3-56,0-3 1,2 2 0,0-2 0,1 3-145,1 0 1,-2-1 0,-1 2 0,-1-1-127,-2 0 1,-1 3-1,-1-3 1,-2-2-150,-3-2 1,-1 1-1,-1-3 1,0-2 56,0-4 1,-1-1 0,-1-4 0,-4-1-121,-3-1 0,-2-7 0,-3 2 1,2-4 4,-2-4 0,0-1 0,-1-5-245,0-2 322,3-3 0,1-5 1,2-1-1,1-2-184,1-5 0,5 2 1,-1-6-1,2 0 333,1-3 0,-3-1 0,-1-1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6.898"/>
    </inkml:context>
    <inkml:brush xml:id="br0">
      <inkml:brushProperty name="width" value="0.08571" units="cm"/>
      <inkml:brushProperty name="height" value="0.08571" units="cm"/>
    </inkml:brush>
  </inkml:definitions>
  <inkml:trace contextRef="#ctx0" brushRef="#br0">0 18 8185,'3'-6'561,"2"1"-372,2 0 0,1 4 0,-1 3 0,1 5 89,-1 1 1,-2 2-1,0 3 1,0 3-91,0 1 1,1 2 0,-1-1 0,0 1-246,0 1 0,-1-1 0,2-2 1,-1-1-30,1-4 1,-2 1-1,1 1 1,1-3-412,0-1 0,2 0 1,0-3-264,-1-1 1,1 2 759,-1-5 0,1 0 0,-1-3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7.291"/>
    </inkml:context>
    <inkml:brush xml:id="br0">
      <inkml:brushProperty name="width" value="0.08571" units="cm"/>
      <inkml:brushProperty name="height" value="0.08571" units="cm"/>
    </inkml:brush>
  </inkml:definitions>
  <inkml:trace contextRef="#ctx0" brushRef="#br0">145 65 7936,'0'-10'0,"-1"1"0,-1-1-32,0 2 0,-4 1 0,0 1 262,-3-1 1,0 3 0,-2 0-1,1 3 143,-3 1 0,1 5 0,0 1 0,2 2-183,0 2 1,0 3-1,2 2 1,2 4-107,2-1 0,1 2 1,4 0-1,2 4-200,5-1 0,1-4 0,5 2 1,3-1-32,2-4 1,-2 3-1,3-7 1,-2-1 27,-1-1 0,1-4 1,-3 0-1,-1-2-25,-2-1 0,0-3 0,-2-4 1,0-2-42,-2-3 0,-3-1 0,-1-1 0,-1-3 160,-1-1 1,-1 3 0,-1-3 0,-1 1-35,-1 3 1,-1-2-1,-4-1 1,-1 0 35,0 1 1,-1 0-1,2 1 1,-1-2-658,1 1 1,-1 0 679,0 1 0,1-2 0,-1-1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7.788"/>
    </inkml:context>
    <inkml:brush xml:id="br0">
      <inkml:brushProperty name="width" value="0.08571" units="cm"/>
      <inkml:brushProperty name="height" value="0.08571" units="cm"/>
    </inkml:brush>
  </inkml:definitions>
  <inkml:trace contextRef="#ctx0" brushRef="#br0">0 114 8018,'3'7'174,"0"2"0,1 2 419,-1 3 1,3 1 0,-1 4 0,1 0-325,2 0 0,0-2 0,-2-1 0,0-1-183,-1-1 0,0-2 0,3-2 1,-1-1-189,1 1 1,-3-3-292,0 1 0,0-2 208,3-3 0,-4-4 1,-2-5-1,-1-3 55,-1 1 0,3-6 0,0-1 0,0 0-237,1-1 1,1 0-1,-2-4 1,0 0 113,1-2 0,2 0 0,-1 0 0,1-1 99,-1-1 1,1 4-1,-1 1 1,2 4 24,1 1 0,-3 2 0,0 5 324,1 1 1,0 4 0,2-2 0,-1 4 198,1 4 1,-1-1 0,2 6 0,0 0-22,1 1 1,3 2 0,-2-1 0,0 3 49,3 1 0,-2 1 1,0 3-1,1 0-152,-2 3 1,3-4 0,-3 2 0,0-3-104,0 0 1,2-4-1,-1 0 1,0-3-276,1-1 1,-1 0 0,0-3-557,-2-3 0,1-1 0,-1 1 1,0-1-1919,-2 1 2581,0-2 0,-4-6 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7.954"/>
    </inkml:context>
    <inkml:brush xml:id="br0">
      <inkml:brushProperty name="width" value="0.08571" units="cm"/>
      <inkml:brushProperty name="height" value="0.08571" units="cm"/>
    </inkml:brush>
  </inkml:definitions>
  <inkml:trace contextRef="#ctx0" brushRef="#br0">161 142 7914,'-10'0'0,"-1"0"0,1 0 0,2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9.154"/>
    </inkml:context>
    <inkml:brush xml:id="br0">
      <inkml:brushProperty name="width" value="0.08571" units="cm"/>
      <inkml:brushProperty name="height" value="0.08571" units="cm"/>
    </inkml:brush>
  </inkml:definitions>
  <inkml:trace contextRef="#ctx0" brushRef="#br0">129 41 7858,'-8'0'0,"0"-2"114,1-2 1,-1-2 0,1 3 0,-1 1 103,1 1 0,-2 1-171,-1 0 1,4 0-1,-1 0 1,0 0 73,0 0 1,1 5 0,0 1 0,2 6-295,0 3 1,-1 4 0,3-1 0,0 2 207,1 1 1,2 4 0,2 2-1,2 2 93,1-2 1,2 3-1,0 0 1,1 1-12,1-5 0,3 1 0,-2-4 0,0-4-77,0-3 0,2-2 1,0-5-1,0-3-58,0-3 0,1-3 0,-2-3 1,0-4-46,-2-5 0,-2-4 0,0-5 0,-2 0-23,-1 0 1,1-3-1,-3 0 1,-2-1 25,0 0 1,-1 4 0,-1-4 0,0 3-2,-2 1 1,-3 1-1,1 0 1,-2-1 28,-3 0 0,0-2 1,-1 5-1,-1 0-157,0 2 1,3 3-1,-2 4-176,0-1 134,3 5 231,0 5 0,8 5 0,4 5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9.566"/>
    </inkml:context>
    <inkml:brush xml:id="br0">
      <inkml:brushProperty name="width" value="0.08571" units="cm"/>
      <inkml:brushProperty name="height" value="0.08571" units="cm"/>
    </inkml:brush>
  </inkml:definitions>
  <inkml:trace contextRef="#ctx0" brushRef="#br0">107 56 7856,'-9'-15'-8,"0"2"0,-1 5 66,1 1 0,-2 1 0,1 5 0,1-3 99,0 3 1,2 1 0,-1 2-5,1 5 0,2 1 0,3 1 1,1 1 32,1 0 0,0 2 0,1 6 0,1 2 49,0 1 1,4 5 0,-1 0-1,2 4 14,0 1 1,1 3-1,-1-1 1,1 0-150,-1 2 1,1-2 0,0 0 0,-1-2-161,1-2 1,-1-2 0,1 2 0,-1-4 53,1-1 0,-3-3 0,0-4 1,0 1-662,-1-4 0,2-5 0,-3 1-1941,-2-3 2608,0-2 0,-8-10 0,-1-4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2.469"/>
    </inkml:context>
    <inkml:brush xml:id="br0">
      <inkml:brushProperty name="width" value="0.08571" units="cm"/>
      <inkml:brushProperty name="height" value="0.08571" units="cm"/>
    </inkml:brush>
  </inkml:definitions>
  <inkml:trace contextRef="#ctx0" brushRef="#br0">0 132 7322,'8'-3'40,"-1"1"1,1 0-1,0 1 92,2 1 0,2-4 1,2 0-1,0 0-95,-2-1 0,1-2 0,2 1 0,0 0-286,0-1 1,0-1 0,-1 0 0,0-2-627,-2-3 875,1 0 0,-1 0 0,-1-1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29.716"/>
    </inkml:context>
    <inkml:brush xml:id="br0">
      <inkml:brushProperty name="width" value="0.08571" units="cm"/>
      <inkml:brushProperty name="height" value="0.08571" units="cm"/>
    </inkml:brush>
  </inkml:definitions>
  <inkml:trace contextRef="#ctx0" brushRef="#br0">0 104 7853,'5'0'143,"0"0"0,1 0 0,2 0 122,2 0 0,-1 0-212,4 0 0,-1-5 0,3-1 0,1-2-394,-1-2 0,2 2 0,2-3 1,0-1 340,2 0 0,1-4 0,0 1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0.617"/>
    </inkml:context>
    <inkml:brush xml:id="br0">
      <inkml:brushProperty name="width" value="0.08571" units="cm"/>
      <inkml:brushProperty name="height" value="0.08571" units="cm"/>
    </inkml:brush>
  </inkml:definitions>
  <inkml:trace contextRef="#ctx0" brushRef="#br0">212 47 7809,'0'-10'-99,"-3"3"1,-2-1-1,-2 2 221,-1 2 1,1 1 0,-2 0-18,-1 1 0,2-2 0,-3 4 0,0 1-69,-1 2 1,-3 0 0,0 6 0,1 1-46,1 0 1,-1 5 0,2 0 0,1 1 76,1-1 1,2 0-1,3 1 1,2-1-43,3-2 1,0 4 0,3-3 0,3 3 5,3-3 1,4-2-1,4 1 1,3 0-9,2 0 0,0 0 0,-1-6 1,-1 1-11,1-2 0,1-1 1,0 2-1,-2-2-30,-2 0 1,-3 3 0,0-3 0,-2 1 6,0 0 1,-7-1 0,1 2 90,-3 0 1,-1-1 0,-4 4 12,-1-2 0,-5 2 0,-4-2 0,-1-1-80,-1-1 1,-2 1 0,-2-1-92,-1 0 27,-3-3 0,3 1 0,-2-4 0,2 0-132,2 0 0,1-1 0,1-1 0,0-2-134,2-2 0,3 0 0,2-3 315,3-1 0,4-4 0,0 1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1.393"/>
    </inkml:context>
    <inkml:brush xml:id="br0">
      <inkml:brushProperty name="width" value="0.08571" units="cm"/>
      <inkml:brushProperty name="height" value="0.08571" units="cm"/>
    </inkml:brush>
  </inkml:definitions>
  <inkml:trace contextRef="#ctx0" brushRef="#br0">8 215 7835,'-4'9'-230,"1"2"1,2 0 523,1 1 1,1 5 0,2 0 0,2 3-65,1 1 1,4 5 0,1-4-1,0 1-97,0 0 1,0-5 0,-1-5-1,2-2-288,0-1 1,1 0 0,-2-6 0,0-3-5,0 0 0,1-4 1,-1-4-1,0-1-62,0-1 0,-3-2 0,-3 0 0,0-3 33,-1-1 1,-1 0-1,-3-2 1,0 0 84,0 2 0,-1 0 0,-1-3 0,-3 5 103,-2-1 1,0-2 0,1 2-1,0 1 45,0-1 1,-2-1 0,5 3 260,-1 1-238,2-1 0,-1 9 1,4 3-1,0 5 71,2 3 1,3 2 0,0 1 0,2 3-54,2 1 0,3 0 1,-2 1-1,0-1-9,3-1 1,0-1-1,1-3 1,0 0 24,0-1 0,0-2 0,0 2 1,-2-3-32,0-3 1,-1-2 0,3-1-67,-3 0 1,2-4-1,-4-2 1,-1-3-1,-1-1-38,0-2 1,-1-2 0,-2-3 0,0 2 17,-2-2 0,-1-1 1,-2 0-1,-3-1 16,-2 0 0,-2 1 0,-1-2 0,-2 1-6,-3 1 0,2 3 1,-2-1-1,0 1-155,-2 0 0,3-3 0,0 6 0,1 1-386,2 1 1,3 4 545,1 3 0,0 2 0,-3 1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1.875"/>
    </inkml:context>
    <inkml:brush xml:id="br0">
      <inkml:brushProperty name="width" value="0.08571" units="cm"/>
      <inkml:brushProperty name="height" value="0.08571" units="cm"/>
    </inkml:brush>
  </inkml:definitions>
  <inkml:trace contextRef="#ctx0" brushRef="#br0">15 1 7853,'-3'5'-156,"-2"-1"1,1 1-1,2 1 552,1 3 0,1-1 0,0 3 0,1 2-229,1 2 0,0 2 1,3 3-1,2 1-77,2 1 1,-1 1 0,3-2 0,0 0-23,2-4 0,1 1 0,0-6 1,0-1-205,-2-3 0,1-1 0,3-4 1,1-1-238,0-1 1,0-6-1,-3-1 1,-2-3-232,2 1 1,-4-6 603,1-2 0,0-5 0,1-3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2.149"/>
    </inkml:context>
    <inkml:brush xml:id="br0">
      <inkml:brushProperty name="width" value="0.08571" units="cm"/>
      <inkml:brushProperty name="height" value="0.08571" units="cm"/>
    </inkml:brush>
  </inkml:definitions>
  <inkml:trace contextRef="#ctx0" brushRef="#br0">0 2 7853,'0'9'131,"0"-2"1,1 2 0,2 2 207,2 3 1,1 3 0,2 3 0,0 3-75,-1 1 1,1 0 0,2 2 0,0-2-56,-1-1 0,2 0 1,0-3-1,0 3-138,0-2 0,0-5 1,-2-1-1,1 0-156,-1-2 0,-1 0 1,-2 0-1,-1 0-155,0-1 1,1-3-1,-1-3 1,-1 0-2914,-1-1 3152,-2 0 0,2-10 0,-3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2.383"/>
    </inkml:context>
    <inkml:brush xml:id="br0">
      <inkml:brushProperty name="width" value="0.08571" units="cm"/>
      <inkml:brushProperty name="height" value="0.08571" units="cm"/>
    </inkml:brush>
  </inkml:definitions>
  <inkml:trace contextRef="#ctx0" brushRef="#br0">0 179 7811,'4'-6'0,"1"-1"0,2 1 144,3 0 0,0-2 0,5 2 0,1-4-53,3-2 0,-1 2 1,1-2-1,-1 0-214,-1 4 1,2-2 0,-3 1 0,-1 0-162,-1 3 0,-5-2 0,2 3 0,-2-2 284,-1 1 0,1 0 0,-5-4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2.607"/>
    </inkml:context>
    <inkml:brush xml:id="br0">
      <inkml:brushProperty name="width" value="0.08571" units="cm"/>
      <inkml:brushProperty name="height" value="0.08571" units="cm"/>
    </inkml:brush>
  </inkml:definitions>
  <inkml:trace contextRef="#ctx0" brushRef="#br0">26 16 7835,'-7'0'-875,"3"-2"372,1 0 1,8 1 502,3-3 0,8 8 0,0 1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3.339"/>
    </inkml:context>
    <inkml:brush xml:id="br0">
      <inkml:brushProperty name="width" value="0.08571" units="cm"/>
      <inkml:brushProperty name="height" value="0.08571" units="cm"/>
    </inkml:brush>
  </inkml:definitions>
  <inkml:trace contextRef="#ctx0" brushRef="#br0">91 48 7891,'1'-9'-159,"0"2"190,2 1 0,3 0 211,-1-4-259,2 5 1,-2 1-1,0 5 39,1 2 1,-2-1 0,0 4 107,-1 2 1,0 1 0,-4 3-84,-2 0 1,-1 2 0,-2-3-1,0 3-20,1-1 1,-1 4-1,-3 1 1,-2 1-139,2-1 0,0 1 1,0 1-1,-1-1-19,0-1 0,2 1 1,1-2-1,-1 1 58,0-4 0,3-2 0,1 0 178,1-1 0,1-6 62,5-1 0,-2 0 0,4-2 0,2 1 20,2-2 1,0-1 0,2 0 0,-1-1-79,0-2 1,2 1 0,-1-3 0,1 0-36,1-2 0,1 1 1,-1-2-1,0-2-117,0 1 0,1-1 1,-1 1-1,-1 1-133,-1 1 0,1-1 1,-1 3-1,0-1-179,0-1 0,-1 5 0,-2-2 0,0 0-762,2 2 1116,-1-2 0,1 1 0,-2-2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3.789"/>
    </inkml:context>
    <inkml:brush xml:id="br0">
      <inkml:brushProperty name="width" value="0.08571" units="cm"/>
      <inkml:brushProperty name="height" value="0.08571" units="cm"/>
    </inkml:brush>
  </inkml:definitions>
  <inkml:trace contextRef="#ctx0" brushRef="#br0">69 160 7887,'7'-1'-28,"-1"-2"0,-1-1 0,1 1 2,0-2 0,2-1 0,-1 2 0,1 0-70,0-1 0,-1-1 0,1 2 1,-1-1-92,1-2 0,-2 2 1,0-3 152,-1 2 1,-3-3 0,1 0 0,-3 0 11,0-1 1,0 4 0,0 0 26,0-2 0,-3 1 0,-2 0 0,-3 4 60,-2-1 0,1 3 0,-3-3 0,1 4-22,-1 0 1,-1 4 0,-2 2 0,1 3 106,1-1 1,2 2 0,1-1 0,1 1 54,2-1 0,0 0 0,3 1 1,0 3-49,1-1 0,2 2 1,1-2-1,1 2 39,2 1 1,-2 2-1,5-1 1,2 2-73,1 0 0,2-2 0,-1-1 1,2-1-65,3-3 0,0-1 0,0 0 0,1-3-148,1 0 0,-1-2 0,2-5 1,-2 0-102,-1 0 0,0-5 1,0-2-1,0-4-382,0-1 1,-2-1-1,-1 4 1,-1-4-511,-2 1 1081,-1-1 0,0 0 0,-1-1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4.117"/>
    </inkml:context>
    <inkml:brush xml:id="br0">
      <inkml:brushProperty name="width" value="0.08571" units="cm"/>
      <inkml:brushProperty name="height" value="0.08571" units="cm"/>
    </inkml:brush>
  </inkml:definitions>
  <inkml:trace contextRef="#ctx0" brushRef="#br0">0 235 7728,'8'1'18,"-1"3"0,1 4 352,-1 3 0,1 6 0,0-5 1,-1 3-178,1 2 1,-1 1 0,1-1 0,-1 0-61,1-2 1,-1-4 0,-2 2 0,0-3-110,1-4 1,-1 1 0,-1-3 17,-1 1 0,0-4-68,-3-1 1,0-3 0,-1-7 0,-2 0-11,-2-3 0,1 2 0,0-5 0,0 0 29,-1-3 0,4-2 0,-2-2 1,2-2-115,1-4 1,0 1 0,1-3 0,1 1-374,0 3 1,4-1 0,-1 3 0,2 4 94,1 5 1,0 4 0,1 4-1,1 2 399,-1 2 0,3-3 0,0 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3.097"/>
    </inkml:context>
    <inkml:brush xml:id="br0">
      <inkml:brushProperty name="width" value="0.08571" units="cm"/>
      <inkml:brushProperty name="height" value="0.08571" units="cm"/>
    </inkml:brush>
  </inkml:definitions>
  <inkml:trace contextRef="#ctx0" brushRef="#br0">8-1 7715,'-4'1'49,"1"3"0,2-3 0,1 5 116,0 2 0,0 3 0,0 1 0,0 2-32,0-2 1,0 2 0,0 4 0,1 3-41,2 1 0,-2 3 0,4 3 0,-1 0-52,0 0 0,-1 1 1,1-2-1,0 0-33,0-2 0,-2 1 1,1-2-1,0-2 32,-1 2 1,3-3 0,-2-5 0,-1-1-132,2-2 0,-4 0 0,4-6-266,-1 0 154,-2-2 103,6-5 1,-6-5-1,2-2 1,-1-4 17,1-1 1,0-4 0,-1-1-1,1 0-50,-2-2 1,1 1-1,0-1 1,1-1 44,1 2 1,-2-1 0,1 2 0,1-1 92,1 0 1,-1 4 0,1-4 0,0 3-50,-1 0 0,3 2 1,-2-2-1,1 2 107,2 2 1,0 1 0,-1 0 0,1 1 81,-1 3 1,1 1 0,-1 4-69,1-3 1,-3 4 0,-1 4 0,0 2 85,1 5 0,-4-1 0,2 5 0,-2 0-44,2-2 0,-2 4 1,2 1-1,0 1 53,-1-1 0,3 1 0,-1 1 0,0-2-29,2 1 1,-2-2 0,1 0 0,1-1-75,0 0 1,2 2 0,-1 0 0,1-2-63,0 0 1,-1-5 0,2 2 0,0-2 0,1-2 1,0 1 0,-3-3 0,1 0-404,0-4 0,-1 1 0,1-1 0,-1 0 31,1-3 0,-1 0 1,1-4-1,-1-2-12,1-3 1,0 1 0,-2-2 0,0 0 374,-1-3 0,0-2 0,3-3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4.359"/>
    </inkml:context>
    <inkml:brush xml:id="br0">
      <inkml:brushProperty name="width" value="0.08571" units="cm"/>
      <inkml:brushProperty name="height" value="0.08571" units="cm"/>
    </inkml:brush>
  </inkml:definitions>
  <inkml:trace contextRef="#ctx0" brushRef="#br0">1 21 7887,'5'-9'-72,"0"3"0,-2 2 400,2 4 0,-3 1 0,3 3 1,-1 5 22,0 2 0,-2 6 1,1 1-1,0 4 14,-1 1 0,3 0 0,-2 0 0,2 1-299,0 1 0,0-8 0,0 2 1,1-2-181,0-3 0,1 3 0,-1-3 0,-1-1-254,1 0 1,-2-1 0,1-4 0,0-2-631,-1 0 0,3-1 998,-2-2 0,2 3 0,0-1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4.917"/>
    </inkml:context>
    <inkml:brush xml:id="br0">
      <inkml:brushProperty name="width" value="0.08571" units="cm"/>
      <inkml:brushProperty name="height" value="0.08571" units="cm"/>
    </inkml:brush>
  </inkml:definitions>
  <inkml:trace contextRef="#ctx0" brushRef="#br0">197 68 7853,'-9'-11'0,"0"-1"70,-1 0 0,0 1 1,2 3-1,-2 3 124,-3 0 1,1 3 0,0 2 0,-1 0-135,1 0 1,-1 1 0,3 2 0,1 3 39,0 3 1,2 1 0,-1-1-1,1 4 52,2 3 1,2-2 0,2 3 0,0 2 4,-2 2 0,1 4 1,2-4-1,3 1-56,2 2 0,2-6 0,0 5 0,1-4-109,-1 0 0,3-4 1,0-3-1,0-2-272,1 0 1,-1-5 0,2-1 0,1-4-65,-1 0 1,-1-4 0,-1-3 0,0-4 58,-1-6 1,-1 0 0,-1-2 0,-1 1 158,-1-1 0,-3 1 0,3-1 1,-2 3-44,-1 0 0,1 1 0,-1-4 0,0 1 172,-1 3 0,-1-3-21,0 6 1,0 6 457,0 6 1,0 3 0,0 6 0,0 1-11,0 0 1,0 0 0,1 1 0,0 3-120,2 1 0,3-4 0,-1 2 0,2 0-73,0-1 0,1 1 1,0-3-1,1-2-389,1 2 1,1-4 0,-1-1 0,2-1-273,0-1 0,2-2 0,-2-1 0,0 0-173,1 0 1,0-1-1,2-2 1,0-3 595,0-3 0,3-1 0,2 2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5.409"/>
    </inkml:context>
    <inkml:brush xml:id="br0">
      <inkml:brushProperty name="width" value="0.08571" units="cm"/>
      <inkml:brushProperty name="height" value="0.08571" units="cm"/>
    </inkml:brush>
  </inkml:definitions>
  <inkml:trace contextRef="#ctx0" brushRef="#br0">1 178 7853,'0'-4'803,"1"-1"1,1 6 0,1 3-519,1 2 0,-1 2 1,2 5-1,0-1-20,-1-1 0,3 4 1,-2-1-1,1 1-148,-1-3 1,1-1 0,-1 2 0,1-1-42,-1-1 1,2-3 0,-2-3-306,2-1 1,-2 2-258,0-3 0,-1 0 0,1-7-26,-2-2 1,-3-3-1,0-3 1,0-2 33,0 1 0,0-1 0,1-3-90,2-3 427,-2-1 1,3-2 0,-2 1 0,1-3-30,1-1 1,-1 0 0,1 1 0,0 5 206,0 3 1,-2 3-1,1 7 1,0-1 11,-1 2 0,4 4 0,-1-2 242,2 4 0,-2 0 1,0 2-1,1 2 204,1 2 0,-2 2 0,0 3 0,0 3-48,2-1 1,0 0 0,-1 2 0,-1-2-258,1-2 0,0 3 1,3-1-1,0-1-48,1-2 1,3-1 0,-2-1 0,0 0-493,3-2 0,3-4 0,0 1-1131,0-2 1087,2-1 0,-2 0 0,2 0 0,1 0-777,-1 0 1,-2-1 1170,0-2 0,3 2 0,-1-3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5.981"/>
    </inkml:context>
    <inkml:brush xml:id="br0">
      <inkml:brushProperty name="width" value="0.08571" units="cm"/>
      <inkml:brushProperty name="height" value="0.08571" units="cm"/>
    </inkml:brush>
  </inkml:definitions>
  <inkml:trace contextRef="#ctx0" brushRef="#br0">234 508 7853,'3'-12'-5,"-1"-2"1,0 1 0,-1-2 74,-1 1 0,0-2 1,0-3-1,-1 1 134,-2-1 0,2 0 0,-4 3 1,-1 0-193,-1 0 0,0 1 0,-2 0 0,-1 3 18,-2 4 1,-3 2-1,0 6 1,-1 3 144,-1 3 1,0 1 0,-2 10 0,3-1-11,1 1 1,3 5 0,-1 1 0,3-2 28,2 2 1,4 1 0,1 4 0,2 0 48,1 0 0,4 0 0,1-4 0,2-1-100,3 0 0,2-6 0,3 0 0,0-2-297,0-4 1,2-5-1,0-2 1,-1-3-49,0-1 0,-1-2 0,-3-3 0,2-5-126,0-4 1,-1-5-1,-2-3 1,0 1 5,-1 1 0,-3-2 0,-1-3 0,-2 1 79,-1 3 0,0-3 0,-2-1 1,1-3-3,0 1 0,1-5 0,-1 0 0,1-1 57,-2-3 0,0 0 0,-1-1 1,0 4 187,0 0 0,0 8 0,0 6 0,0 1 0,0 6 0,-3 4 335,-2 2 258,1 4-123,-2-2 0,5 5 0,-1 2-17,4 4 1,-1 2-1,5 3 1,-1 4-63,2 2 1,1 0 0,-1 2 0,2 3-92,1 1 1,-2 0 0,3 1 0,-1 1-123,0 1 1,3 2-1,-2-3 1,0 0-196,3 0 1,-2-6-1,1 2 1,1-2-19,0-1 0,3-3 1,-4-3-1,1 1-823,1-2 1,-1-2 0,-1-1 0,-2 0-250,0-3 1,-3 1-1,2-3 1107,-1-3 0,-2 1 0,1-2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36.156"/>
    </inkml:context>
    <inkml:brush xml:id="br0">
      <inkml:brushProperty name="width" value="0.08571" units="cm"/>
      <inkml:brushProperty name="height" value="0.08571" units="cm"/>
    </inkml:brush>
  </inkml:definitions>
  <inkml:trace contextRef="#ctx0" brushRef="#br0">13 7 9727,'0'5'-717,"3"4"0,2-4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3.398"/>
    </inkml:context>
    <inkml:brush xml:id="br0">
      <inkml:brushProperty name="width" value="0.08571" units="cm"/>
      <inkml:brushProperty name="height" value="0.08571" units="cm"/>
    </inkml:brush>
  </inkml:definitions>
  <inkml:trace contextRef="#ctx0" brushRef="#br0">0 11 7897,'4'-5'55,"-3"1"0,3 4 1,-3 1-1,2 2 137,-1 3 1,-2 3-1,1 1 1,1 2-13,1 0 1,0 4-1,-1-1 1,0 0-19,0 1 1,1 1-1,0 0 1,1-1-7,-1 0 0,1-3 0,-2 3 0,2-1-273,0 0 0,1-2 1,-3-4-1,2 1-76,1-2 1,-1 2-1,-2-1-326,3-3 1,-1 2 518,2-6 0,-1 2 0,2-4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3.915"/>
    </inkml:context>
    <inkml:brush xml:id="br0">
      <inkml:brushProperty name="width" value="0.08571" units="cm"/>
      <inkml:brushProperty name="height" value="0.08571" units="cm"/>
    </inkml:brush>
  </inkml:definitions>
  <inkml:trace contextRef="#ctx0" brushRef="#br0">114-1 7941,'-10'0'-117,"-3"0"0,2 0 0,1 0 0,2 1 548,0 2 0,0-1 0,1 4 0,-1 2-190,1 1 0,0-1 1,1 1-1,2-2-387,1 0 1,0-5-1,3 4 165,0 2 0,3-3 0,3 1 1,0-1 38,2 0 0,0-1 0,2 0 0,2 1 6,0 0 1,2-2-1,-1-1 1,0 0-10,0-2 1,1 3-1,-2 0 1,3-1 73,0 0 0,-3 0 1,0 3-1,0 0-10,0 2 0,-3-2 0,1 2 1,-2 0-71,0 2 0,-1-1 0,1 2 1,-1 0 43,-2 3 0,1-3 0,-4 3 0,1 0-108,0 0 0,-2 0 0,1-1 1,-2 2 22,-2-1 1,1 0 0,-2-1 0,-1 2-32,-1-2 1,-1 1 0,-1-5 0,1 1-17,1-3 1,-3 2-1,-2-5 1,1 2-238,1-1 1,-2-1-1,-1-3 1,0 0-142,0 0 1,-2 0-1,2-3 1,0-1-76,1-2 0,-3 1 1,2-2-1,0 1 492,0-2 0,-6 1 0,2-3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4.088"/>
    </inkml:context>
    <inkml:brush xml:id="br0">
      <inkml:brushProperty name="width" value="0.08571" units="cm"/>
      <inkml:brushProperty name="height" value="0.08571" units="cm"/>
    </inkml:brush>
  </inkml:definitions>
  <inkml:trace contextRef="#ctx0" brushRef="#br0">23 33 7897,'-8'-5'682,"1"1"0,3-1 49,1-1-731,6 2 0,1-1 0,3 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25T21:11:14.824"/>
    </inkml:context>
    <inkml:brush xml:id="br0">
      <inkml:brushProperty name="width" value="0.08571" units="cm"/>
      <inkml:brushProperty name="height" value="0.08571" units="cm"/>
    </inkml:brush>
  </inkml:definitions>
  <inkml:trace contextRef="#ctx0" brushRef="#br0">0 1 8718,'0'9'207,"0"2"1,0 0 0,0 3-196,0-1 1,3 1-1,0 1 59,-2 2 1,1-3 0,0 2 0,3 0 18,-1 3 0,3-4 0,-2 1 1,1 0-36,2 1 0,-1 3 0,2-2 0,0-2-67,1 0 1,1-1 0,-2 0 0,1-3-153,-1-1 0,2-2 0,0 1 1,0-3-259,0-1 0,0-1 0,-2-5 0,1 0-369,0 0 0,0-5 791,1-4 0,2-5 0,-1-5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75660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90580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836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0022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84127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6439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6/2/2020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12038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6/2/2020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569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81440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32553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0921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2898573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4.jpeg"/><Relationship Id="rId7" Type="http://schemas.openxmlformats.org/officeDocument/2006/relationships/image" Target="../media/image77.jpeg"/><Relationship Id="rId2" Type="http://schemas.openxmlformats.org/officeDocument/2006/relationships/image" Target="../media/image73.jpeg"/><Relationship Id="rId1" Type="http://schemas.openxmlformats.org/officeDocument/2006/relationships/slideLayout" Target="../slideLayouts/slideLayout1.xml"/><Relationship Id="rId6" Type="http://schemas.openxmlformats.org/officeDocument/2006/relationships/image" Target="../media/image76.jpeg"/><Relationship Id="rId5" Type="http://schemas.openxmlformats.org/officeDocument/2006/relationships/hyperlink" Target="https://en.wikipedia.org/wiki/Culture_of_Switzerland" TargetMode="External"/><Relationship Id="rId4" Type="http://schemas.openxmlformats.org/officeDocument/2006/relationships/image" Target="../media/image75.jpeg"/><Relationship Id="rId9" Type="http://schemas.openxmlformats.org/officeDocument/2006/relationships/hyperlink" Target="http://de.wikipedia.org/wiki/Bernertrach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hyperlink" Target="https://en.wikipedia.org/wiki/Freestyle_skiing" TargetMode="External"/><Relationship Id="rId2" Type="http://schemas.openxmlformats.org/officeDocument/2006/relationships/image" Target="../media/image79.jpeg"/><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hyperlink" Target="https://en.wikipedia.org/wiki/Cross-country_skiin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hbdchick.wordpress.com/tag/protestant-reformation/" TargetMode="External"/><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en.wiktionary.org/wiki/alphorn" TargetMode="External"/><Relationship Id="rId7" Type="http://schemas.openxmlformats.org/officeDocument/2006/relationships/hyperlink" Target="https://simple.wikipedia.org/wiki/Shawm" TargetMode="External"/><Relationship Id="rId2" Type="http://schemas.openxmlformats.org/officeDocument/2006/relationships/image" Target="../media/image83.jpeg"/><Relationship Id="rId1" Type="http://schemas.openxmlformats.org/officeDocument/2006/relationships/slideLayout" Target="../slideLayouts/slideLayout2.xml"/><Relationship Id="rId6" Type="http://schemas.openxmlformats.org/officeDocument/2006/relationships/image" Target="../media/image85.jpeg"/><Relationship Id="rId5" Type="http://schemas.openxmlformats.org/officeDocument/2006/relationships/hyperlink" Target="http://www.flickr.com/photos/mockstar/16308707/" TargetMode="External"/><Relationship Id="rId4" Type="http://schemas.openxmlformats.org/officeDocument/2006/relationships/image" Target="../media/image8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flickr.com/photos/jimmiehomeschoolmom/527393048/" TargetMode="External"/><Relationship Id="rId7" Type="http://schemas.openxmlformats.org/officeDocument/2006/relationships/hyperlink" Target="http://en.m.wikipedia.org/wiki/lederhosen" TargetMode="External"/><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hyperlink" Target="https://nl.wikipedia.org/wiki/Dirndl" TargetMode="External"/><Relationship Id="rId4" Type="http://schemas.openxmlformats.org/officeDocument/2006/relationships/image" Target="../media/image87.jpeg"/></Relationships>
</file>

<file path=ppt/slides/_rels/slide19.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image" Target="../media/image91.jpeg"/></Relationships>
</file>

<file path=ppt/slides/_rels/slide2.xml.rels><?xml version="1.0" encoding="UTF-8" standalone="yes"?>
<Relationships xmlns="http://schemas.openxmlformats.org/package/2006/relationships"><Relationship Id="rId26" Type="http://schemas.openxmlformats.org/officeDocument/2006/relationships/image" Target="../media/image14.png"/><Relationship Id="rId21" Type="http://schemas.openxmlformats.org/officeDocument/2006/relationships/customXml" Target="../ink/ink10.xml"/><Relationship Id="rId42" Type="http://schemas.openxmlformats.org/officeDocument/2006/relationships/image" Target="../media/image22.png"/><Relationship Id="rId47" Type="http://schemas.openxmlformats.org/officeDocument/2006/relationships/customXml" Target="../ink/ink23.xml"/><Relationship Id="rId63" Type="http://schemas.openxmlformats.org/officeDocument/2006/relationships/customXml" Target="../ink/ink31.xml"/><Relationship Id="rId68" Type="http://schemas.openxmlformats.org/officeDocument/2006/relationships/image" Target="../media/image35.png"/><Relationship Id="rId84" Type="http://schemas.openxmlformats.org/officeDocument/2006/relationships/image" Target="../media/image43.png"/><Relationship Id="rId89" Type="http://schemas.openxmlformats.org/officeDocument/2006/relationships/customXml" Target="../ink/ink44.xml"/><Relationship Id="rId112" Type="http://schemas.openxmlformats.org/officeDocument/2006/relationships/image" Target="../media/image57.png"/><Relationship Id="rId16" Type="http://schemas.openxmlformats.org/officeDocument/2006/relationships/image" Target="../media/image9.png"/><Relationship Id="rId107" Type="http://schemas.openxmlformats.org/officeDocument/2006/relationships/customXml" Target="../ink/ink53.xml"/><Relationship Id="rId11" Type="http://schemas.openxmlformats.org/officeDocument/2006/relationships/customXml" Target="../ink/ink5.xml"/><Relationship Id="rId32" Type="http://schemas.openxmlformats.org/officeDocument/2006/relationships/image" Target="../media/image17.png"/><Relationship Id="rId37" Type="http://schemas.openxmlformats.org/officeDocument/2006/relationships/customXml" Target="../ink/ink18.xml"/><Relationship Id="rId53" Type="http://schemas.openxmlformats.org/officeDocument/2006/relationships/customXml" Target="../ink/ink26.xml"/><Relationship Id="rId58" Type="http://schemas.openxmlformats.org/officeDocument/2006/relationships/image" Target="../media/image30.png"/><Relationship Id="rId74" Type="http://schemas.openxmlformats.org/officeDocument/2006/relationships/image" Target="../media/image38.png"/><Relationship Id="rId79" Type="http://schemas.openxmlformats.org/officeDocument/2006/relationships/customXml" Target="../ink/ink39.xml"/><Relationship Id="rId102" Type="http://schemas.openxmlformats.org/officeDocument/2006/relationships/image" Target="../media/image52.png"/><Relationship Id="rId5" Type="http://schemas.openxmlformats.org/officeDocument/2006/relationships/customXml" Target="../ink/ink2.xml"/><Relationship Id="rId90" Type="http://schemas.openxmlformats.org/officeDocument/2006/relationships/image" Target="../media/image46.png"/><Relationship Id="rId95" Type="http://schemas.openxmlformats.org/officeDocument/2006/relationships/customXml" Target="../ink/ink47.xml"/><Relationship Id="rId22" Type="http://schemas.openxmlformats.org/officeDocument/2006/relationships/image" Target="../media/image12.png"/><Relationship Id="rId27" Type="http://schemas.openxmlformats.org/officeDocument/2006/relationships/customXml" Target="../ink/ink13.xml"/><Relationship Id="rId43" Type="http://schemas.openxmlformats.org/officeDocument/2006/relationships/customXml" Target="../ink/ink21.xml"/><Relationship Id="rId48" Type="http://schemas.openxmlformats.org/officeDocument/2006/relationships/image" Target="../media/image25.png"/><Relationship Id="rId64" Type="http://schemas.openxmlformats.org/officeDocument/2006/relationships/image" Target="../media/image33.png"/><Relationship Id="rId69" Type="http://schemas.openxmlformats.org/officeDocument/2006/relationships/customXml" Target="../ink/ink34.xml"/><Relationship Id="rId113" Type="http://schemas.openxmlformats.org/officeDocument/2006/relationships/image" Target="../media/image58.png"/><Relationship Id="rId80" Type="http://schemas.openxmlformats.org/officeDocument/2006/relationships/image" Target="../media/image41.png"/><Relationship Id="rId85" Type="http://schemas.openxmlformats.org/officeDocument/2006/relationships/customXml" Target="../ink/ink42.xml"/><Relationship Id="rId12" Type="http://schemas.openxmlformats.org/officeDocument/2006/relationships/image" Target="../media/image7.png"/><Relationship Id="rId17" Type="http://schemas.openxmlformats.org/officeDocument/2006/relationships/customXml" Target="../ink/ink8.xml"/><Relationship Id="rId33" Type="http://schemas.openxmlformats.org/officeDocument/2006/relationships/customXml" Target="../ink/ink16.xml"/><Relationship Id="rId38" Type="http://schemas.openxmlformats.org/officeDocument/2006/relationships/image" Target="../media/image20.png"/><Relationship Id="rId59" Type="http://schemas.openxmlformats.org/officeDocument/2006/relationships/customXml" Target="../ink/ink29.xml"/><Relationship Id="rId103" Type="http://schemas.openxmlformats.org/officeDocument/2006/relationships/customXml" Target="../ink/ink51.xml"/><Relationship Id="rId108" Type="http://schemas.openxmlformats.org/officeDocument/2006/relationships/image" Target="../media/image55.png"/><Relationship Id="rId54" Type="http://schemas.openxmlformats.org/officeDocument/2006/relationships/image" Target="../media/image28.png"/><Relationship Id="rId70" Type="http://schemas.openxmlformats.org/officeDocument/2006/relationships/image" Target="../media/image36.png"/><Relationship Id="rId75" Type="http://schemas.openxmlformats.org/officeDocument/2006/relationships/customXml" Target="../ink/ink37.xml"/><Relationship Id="rId91" Type="http://schemas.openxmlformats.org/officeDocument/2006/relationships/customXml" Target="../ink/ink45.xml"/><Relationship Id="rId96"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4.png"/><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png"/><Relationship Id="rId36" Type="http://schemas.openxmlformats.org/officeDocument/2006/relationships/image" Target="../media/image19.png"/><Relationship Id="rId49" Type="http://schemas.openxmlformats.org/officeDocument/2006/relationships/customXml" Target="../ink/ink24.xml"/><Relationship Id="rId57" Type="http://schemas.openxmlformats.org/officeDocument/2006/relationships/customXml" Target="../ink/ink28.xml"/><Relationship Id="rId106" Type="http://schemas.openxmlformats.org/officeDocument/2006/relationships/image" Target="../media/image54.png"/><Relationship Id="rId10" Type="http://schemas.openxmlformats.org/officeDocument/2006/relationships/image" Target="../media/image6.png"/><Relationship Id="rId31" Type="http://schemas.openxmlformats.org/officeDocument/2006/relationships/customXml" Target="../ink/ink15.xml"/><Relationship Id="rId44" Type="http://schemas.openxmlformats.org/officeDocument/2006/relationships/image" Target="../media/image23.png"/><Relationship Id="rId52" Type="http://schemas.openxmlformats.org/officeDocument/2006/relationships/image" Target="../media/image27.png"/><Relationship Id="rId60" Type="http://schemas.openxmlformats.org/officeDocument/2006/relationships/image" Target="../media/image31.png"/><Relationship Id="rId65" Type="http://schemas.openxmlformats.org/officeDocument/2006/relationships/customXml" Target="../ink/ink32.xml"/><Relationship Id="rId73" Type="http://schemas.openxmlformats.org/officeDocument/2006/relationships/customXml" Target="../ink/ink36.xml"/><Relationship Id="rId78" Type="http://schemas.openxmlformats.org/officeDocument/2006/relationships/image" Target="../media/image40.png"/><Relationship Id="rId81" Type="http://schemas.openxmlformats.org/officeDocument/2006/relationships/customXml" Target="../ink/ink40.xml"/><Relationship Id="rId86" Type="http://schemas.openxmlformats.org/officeDocument/2006/relationships/image" Target="../media/image44.png"/><Relationship Id="rId94" Type="http://schemas.openxmlformats.org/officeDocument/2006/relationships/image" Target="../media/image48.png"/><Relationship Id="rId99" Type="http://schemas.openxmlformats.org/officeDocument/2006/relationships/customXml" Target="../ink/ink49.xml"/><Relationship Id="rId101" Type="http://schemas.openxmlformats.org/officeDocument/2006/relationships/customXml" Target="../ink/ink50.xml"/><Relationship Id="rId4" Type="http://schemas.openxmlformats.org/officeDocument/2006/relationships/image" Target="../media/image3.png"/><Relationship Id="rId9" Type="http://schemas.openxmlformats.org/officeDocument/2006/relationships/customXml" Target="../ink/ink4.xml"/><Relationship Id="rId13" Type="http://schemas.openxmlformats.org/officeDocument/2006/relationships/customXml" Target="../ink/ink6.xml"/><Relationship Id="rId18" Type="http://schemas.openxmlformats.org/officeDocument/2006/relationships/image" Target="../media/image10.png"/><Relationship Id="rId39" Type="http://schemas.openxmlformats.org/officeDocument/2006/relationships/customXml" Target="../ink/ink19.xml"/><Relationship Id="rId109" Type="http://schemas.openxmlformats.org/officeDocument/2006/relationships/customXml" Target="../ink/ink54.xml"/><Relationship Id="rId34" Type="http://schemas.openxmlformats.org/officeDocument/2006/relationships/image" Target="../media/image18.png"/><Relationship Id="rId50" Type="http://schemas.openxmlformats.org/officeDocument/2006/relationships/image" Target="../media/image26.png"/><Relationship Id="rId55" Type="http://schemas.openxmlformats.org/officeDocument/2006/relationships/customXml" Target="../ink/ink27.xml"/><Relationship Id="rId76" Type="http://schemas.openxmlformats.org/officeDocument/2006/relationships/image" Target="../media/image39.png"/><Relationship Id="rId97" Type="http://schemas.openxmlformats.org/officeDocument/2006/relationships/customXml" Target="../ink/ink48.xml"/><Relationship Id="rId104" Type="http://schemas.openxmlformats.org/officeDocument/2006/relationships/image" Target="../media/image53.png"/><Relationship Id="rId7" Type="http://schemas.openxmlformats.org/officeDocument/2006/relationships/customXml" Target="../ink/ink3.xml"/><Relationship Id="rId71" Type="http://schemas.openxmlformats.org/officeDocument/2006/relationships/customXml" Target="../ink/ink35.xml"/><Relationship Id="rId92" Type="http://schemas.openxmlformats.org/officeDocument/2006/relationships/image" Target="../media/image47.png"/><Relationship Id="rId2" Type="http://schemas.openxmlformats.org/officeDocument/2006/relationships/image" Target="../media/image2.png"/><Relationship Id="rId29" Type="http://schemas.openxmlformats.org/officeDocument/2006/relationships/customXml" Target="../ink/ink14.xml"/><Relationship Id="rId24" Type="http://schemas.openxmlformats.org/officeDocument/2006/relationships/image" Target="../media/image13.png"/><Relationship Id="rId40" Type="http://schemas.openxmlformats.org/officeDocument/2006/relationships/image" Target="../media/image21.png"/><Relationship Id="rId45" Type="http://schemas.openxmlformats.org/officeDocument/2006/relationships/customXml" Target="../ink/ink22.xml"/><Relationship Id="rId66" Type="http://schemas.openxmlformats.org/officeDocument/2006/relationships/image" Target="../media/image34.png"/><Relationship Id="rId87" Type="http://schemas.openxmlformats.org/officeDocument/2006/relationships/customXml" Target="../ink/ink43.xml"/><Relationship Id="rId110" Type="http://schemas.openxmlformats.org/officeDocument/2006/relationships/image" Target="../media/image56.png"/><Relationship Id="rId61" Type="http://schemas.openxmlformats.org/officeDocument/2006/relationships/customXml" Target="../ink/ink30.xml"/><Relationship Id="rId82" Type="http://schemas.openxmlformats.org/officeDocument/2006/relationships/image" Target="../media/image42.png"/><Relationship Id="rId19" Type="http://schemas.openxmlformats.org/officeDocument/2006/relationships/customXml" Target="../ink/ink9.xml"/><Relationship Id="rId14" Type="http://schemas.openxmlformats.org/officeDocument/2006/relationships/image" Target="../media/image8.png"/><Relationship Id="rId30" Type="http://schemas.openxmlformats.org/officeDocument/2006/relationships/image" Target="../media/image16.png"/><Relationship Id="rId35" Type="http://schemas.openxmlformats.org/officeDocument/2006/relationships/customXml" Target="../ink/ink17.xml"/><Relationship Id="rId56" Type="http://schemas.openxmlformats.org/officeDocument/2006/relationships/image" Target="../media/image29.png"/><Relationship Id="rId77" Type="http://schemas.openxmlformats.org/officeDocument/2006/relationships/customXml" Target="../ink/ink38.xml"/><Relationship Id="rId100" Type="http://schemas.openxmlformats.org/officeDocument/2006/relationships/image" Target="../media/image51.png"/><Relationship Id="rId105" Type="http://schemas.openxmlformats.org/officeDocument/2006/relationships/customXml" Target="../ink/ink52.xml"/><Relationship Id="rId8" Type="http://schemas.openxmlformats.org/officeDocument/2006/relationships/image" Target="../media/image5.png"/><Relationship Id="rId51" Type="http://schemas.openxmlformats.org/officeDocument/2006/relationships/customXml" Target="../ink/ink25.xml"/><Relationship Id="rId72" Type="http://schemas.openxmlformats.org/officeDocument/2006/relationships/image" Target="../media/image37.png"/><Relationship Id="rId93" Type="http://schemas.openxmlformats.org/officeDocument/2006/relationships/customXml" Target="../ink/ink46.xml"/><Relationship Id="rId98" Type="http://schemas.openxmlformats.org/officeDocument/2006/relationships/image" Target="../media/image50.png"/><Relationship Id="rId3" Type="http://schemas.openxmlformats.org/officeDocument/2006/relationships/customXml" Target="../ink/ink1.xml"/><Relationship Id="rId25" Type="http://schemas.openxmlformats.org/officeDocument/2006/relationships/customXml" Target="../ink/ink12.xml"/><Relationship Id="rId46" Type="http://schemas.openxmlformats.org/officeDocument/2006/relationships/image" Target="../media/image24.png"/><Relationship Id="rId67" Type="http://schemas.openxmlformats.org/officeDocument/2006/relationships/customXml" Target="../ink/ink33.xml"/><Relationship Id="rId20" Type="http://schemas.openxmlformats.org/officeDocument/2006/relationships/image" Target="../media/image11.png"/><Relationship Id="rId41" Type="http://schemas.openxmlformats.org/officeDocument/2006/relationships/customXml" Target="../ink/ink20.xml"/><Relationship Id="rId62" Type="http://schemas.openxmlformats.org/officeDocument/2006/relationships/image" Target="../media/image32.png"/><Relationship Id="rId83" Type="http://schemas.openxmlformats.org/officeDocument/2006/relationships/customXml" Target="../ink/ink41.xml"/><Relationship Id="rId88" Type="http://schemas.openxmlformats.org/officeDocument/2006/relationships/image" Target="../media/image45.png"/><Relationship Id="rId11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NAhJor6C4ik" TargetMode="External"/><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8">
            <a:extLst>
              <a:ext uri="{FF2B5EF4-FFF2-40B4-BE49-F238E27FC236}">
                <a16:creationId xmlns:a16="http://schemas.microsoft.com/office/drawing/2014/main" id="{74886643-547B-492D-8E83-30656F7340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0">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38684" y="1316432"/>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Freeform: Shape 12">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1"/>
          <p:cNvSpPr>
            <a:spLocks noGrp="1"/>
          </p:cNvSpPr>
          <p:nvPr>
            <p:ph type="ctrTitle"/>
          </p:nvPr>
        </p:nvSpPr>
        <p:spPr>
          <a:xfrm>
            <a:off x="1116701" y="2452526"/>
            <a:ext cx="4248318" cy="1952947"/>
          </a:xfrm>
          <a:noFill/>
        </p:spPr>
        <p:txBody>
          <a:bodyPr anchor="ctr">
            <a:normAutofit/>
          </a:bodyPr>
          <a:lstStyle/>
          <a:p>
            <a:r>
              <a:rPr lang="en-GB" sz="3600">
                <a:solidFill>
                  <a:srgbClr val="080808"/>
                </a:solidFill>
                <a:latin typeface="Aharoni"/>
                <a:cs typeface="Calibri Light"/>
              </a:rPr>
              <a:t>Switzerland</a:t>
            </a:r>
            <a:endParaRPr lang="en-GB" sz="3600">
              <a:solidFill>
                <a:srgbClr val="080808"/>
              </a:solidFill>
              <a:latin typeface="Aharoni"/>
            </a:endParaRPr>
          </a:p>
        </p:txBody>
      </p:sp>
      <p:sp>
        <p:nvSpPr>
          <p:cNvPr id="3" name="Subtitle 2"/>
          <p:cNvSpPr>
            <a:spLocks noGrp="1"/>
          </p:cNvSpPr>
          <p:nvPr>
            <p:ph type="subTitle" idx="1"/>
          </p:nvPr>
        </p:nvSpPr>
        <p:spPr>
          <a:xfrm>
            <a:off x="1991745" y="4557900"/>
            <a:ext cx="2442690" cy="915772"/>
          </a:xfrm>
          <a:noFill/>
        </p:spPr>
        <p:txBody>
          <a:bodyPr vert="horz" lIns="91440" tIns="45720" rIns="91440" bIns="45720" rtlCol="0">
            <a:normAutofit/>
          </a:bodyPr>
          <a:lstStyle/>
          <a:p>
            <a:r>
              <a:rPr lang="en-GB" sz="2000">
                <a:solidFill>
                  <a:srgbClr val="080808"/>
                </a:solidFill>
                <a:latin typeface="Aharoni"/>
                <a:cs typeface="Calibri"/>
              </a:rPr>
              <a:t>By Gemma, Chris, Lily and Stewart</a:t>
            </a:r>
            <a:endParaRPr lang="en-GB" sz="2000">
              <a:solidFill>
                <a:srgbClr val="080808"/>
              </a:solidFill>
              <a:latin typeface="Aharoni"/>
            </a:endParaRPr>
          </a:p>
        </p:txBody>
      </p:sp>
      <p:grpSp>
        <p:nvGrpSpPr>
          <p:cNvPr id="43" name="Group 14">
            <a:extLst>
              <a:ext uri="{FF2B5EF4-FFF2-40B4-BE49-F238E27FC236}">
                <a16:creationId xmlns:a16="http://schemas.microsoft.com/office/drawing/2014/main" id="{4A0CBA31-096E-4091-9E61-2D558A509D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0" y="-2"/>
            <a:ext cx="1248189" cy="1248189"/>
            <a:chOff x="10943811" y="-2"/>
            <a:chExt cx="1248189" cy="1248189"/>
          </a:xfrm>
        </p:grpSpPr>
        <p:sp>
          <p:nvSpPr>
            <p:cNvPr id="51" name="Isosceles Triangle 15">
              <a:extLst>
                <a:ext uri="{FF2B5EF4-FFF2-40B4-BE49-F238E27FC236}">
                  <a16:creationId xmlns:a16="http://schemas.microsoft.com/office/drawing/2014/main" id="{CB64814D-A361-44E1-8D97-B83E41C8B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943811" y="-2"/>
              <a:ext cx="1248189" cy="1248189"/>
            </a:xfrm>
            <a:prstGeom prst="triangle">
              <a:avLst>
                <a:gd name="adj" fmla="val 10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16">
              <a:extLst>
                <a:ext uri="{FF2B5EF4-FFF2-40B4-BE49-F238E27FC236}">
                  <a16:creationId xmlns:a16="http://schemas.microsoft.com/office/drawing/2014/main" id="{852A6879-032A-4946-9CCA-44D38BEDF5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317937" y="246646"/>
              <a:ext cx="577231" cy="57723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18">
            <a:extLst>
              <a:ext uri="{FF2B5EF4-FFF2-40B4-BE49-F238E27FC236}">
                <a16:creationId xmlns:a16="http://schemas.microsoft.com/office/drawing/2014/main" id="{7DCEF321-6D7A-4F12-9C40-45B5BCE69D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9778603" y="3517915"/>
            <a:ext cx="3385655" cy="3655570"/>
            <a:chOff x="-969545" y="3517915"/>
            <a:chExt cx="3385655" cy="3655570"/>
          </a:xfrm>
        </p:grpSpPr>
        <p:sp>
          <p:nvSpPr>
            <p:cNvPr id="54" name="Freeform: Shape 19">
              <a:extLst>
                <a:ext uri="{FF2B5EF4-FFF2-40B4-BE49-F238E27FC236}">
                  <a16:creationId xmlns:a16="http://schemas.microsoft.com/office/drawing/2014/main" id="{6E5DFE27-9624-478D-A5DB-D1245FF45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474116" y="4022486"/>
              <a:ext cx="3655570" cy="2646427"/>
            </a:xfrm>
            <a:custGeom>
              <a:avLst/>
              <a:gdLst>
                <a:gd name="connsiteX0" fmla="*/ 0 w 2736866"/>
                <a:gd name="connsiteY0" fmla="*/ 0 h 1981337"/>
                <a:gd name="connsiteX1" fmla="*/ 2736866 w 2736866"/>
                <a:gd name="connsiteY1" fmla="*/ 0 h 1981337"/>
                <a:gd name="connsiteX2" fmla="*/ 2736866 w 2736866"/>
                <a:gd name="connsiteY2" fmla="*/ 1225808 h 1981337"/>
                <a:gd name="connsiteX3" fmla="*/ 1981337 w 2736866"/>
                <a:gd name="connsiteY3" fmla="*/ 1981337 h 1981337"/>
              </a:gdLst>
              <a:ahLst/>
              <a:cxnLst>
                <a:cxn ang="0">
                  <a:pos x="connsiteX0" y="connsiteY0"/>
                </a:cxn>
                <a:cxn ang="0">
                  <a:pos x="connsiteX1" y="connsiteY1"/>
                </a:cxn>
                <a:cxn ang="0">
                  <a:pos x="connsiteX2" y="connsiteY2"/>
                </a:cxn>
                <a:cxn ang="0">
                  <a:pos x="connsiteX3" y="connsiteY3"/>
                </a:cxn>
              </a:cxnLst>
              <a:rect l="l" t="t" r="r" b="b"/>
              <a:pathLst>
                <a:path w="2736866" h="1981337">
                  <a:moveTo>
                    <a:pt x="0" y="0"/>
                  </a:moveTo>
                  <a:lnTo>
                    <a:pt x="2736866" y="0"/>
                  </a:lnTo>
                  <a:lnTo>
                    <a:pt x="2736866" y="1225808"/>
                  </a:lnTo>
                  <a:lnTo>
                    <a:pt x="1981337" y="198133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0">
              <a:extLst>
                <a:ext uri="{FF2B5EF4-FFF2-40B4-BE49-F238E27FC236}">
                  <a16:creationId xmlns:a16="http://schemas.microsoft.com/office/drawing/2014/main" id="{E5BFF565-70E2-42D9-88A5-F588A72AE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616274" y="5778765"/>
              <a:ext cx="799836" cy="79983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4" descr="A close up of a sign&#10;&#10;Description generated with high confidence">
            <a:extLst>
              <a:ext uri="{FF2B5EF4-FFF2-40B4-BE49-F238E27FC236}">
                <a16:creationId xmlns:a16="http://schemas.microsoft.com/office/drawing/2014/main" id="{587E455E-AE89-4C07-A0BD-CDE53C4E00CC}"/>
              </a:ext>
            </a:extLst>
          </p:cNvPr>
          <p:cNvPicPr>
            <a:picLocks noChangeAspect="1"/>
          </p:cNvPicPr>
          <p:nvPr/>
        </p:nvPicPr>
        <p:blipFill rotWithShape="1">
          <a:blip r:embed="rId2"/>
          <a:srcRect t="3238" r="-2" b="2855"/>
          <a:stretch/>
        </p:blipFill>
        <p:spPr>
          <a:xfrm>
            <a:off x="6168343" y="-1"/>
            <a:ext cx="4906956" cy="4607926"/>
          </a:xfrm>
          <a:custGeom>
            <a:avLst/>
            <a:gdLst/>
            <a:ahLst/>
            <a:cxnLst/>
            <a:rect l="l" t="t" r="r" b="b"/>
            <a:pathLst>
              <a:path w="5956528" h="5593537">
                <a:moveTo>
                  <a:pt x="2615274" y="0"/>
                </a:moveTo>
                <a:lnTo>
                  <a:pt x="3341256" y="0"/>
                </a:lnTo>
                <a:lnTo>
                  <a:pt x="5956528" y="2615274"/>
                </a:lnTo>
                <a:lnTo>
                  <a:pt x="2978265" y="5593537"/>
                </a:lnTo>
                <a:lnTo>
                  <a:pt x="0" y="2615274"/>
                </a:lnTo>
                <a:lnTo>
                  <a:pt x="2615274" y="0"/>
                </a:lnTo>
                <a:close/>
              </a:path>
            </a:pathLst>
          </a:custGeom>
        </p:spPr>
      </p:pic>
      <p:sp>
        <p:nvSpPr>
          <p:cNvPr id="56" name="Rectangle 22">
            <a:extLst>
              <a:ext uri="{FF2B5EF4-FFF2-40B4-BE49-F238E27FC236}">
                <a16:creationId xmlns:a16="http://schemas.microsoft.com/office/drawing/2014/main" id="{56AB08D7-F0FB-4965-B730-8B874214C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93049" y="367194"/>
            <a:ext cx="999162" cy="99916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4">
            <a:extLst>
              <a:ext uri="{FF2B5EF4-FFF2-40B4-BE49-F238E27FC236}">
                <a16:creationId xmlns:a16="http://schemas.microsoft.com/office/drawing/2014/main" id="{148D9297-49FA-43ED-AC6B-E2F153B3A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9187" y="946949"/>
            <a:ext cx="352820" cy="352820"/>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26">
            <a:extLst>
              <a:ext uri="{FF2B5EF4-FFF2-40B4-BE49-F238E27FC236}">
                <a16:creationId xmlns:a16="http://schemas.microsoft.com/office/drawing/2014/main" id="{8D12E931-C1A9-4A7E-A98D-CCA7DC6AC0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423089" y="4846332"/>
            <a:ext cx="1333438" cy="133343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8">
            <a:extLst>
              <a:ext uri="{FF2B5EF4-FFF2-40B4-BE49-F238E27FC236}">
                <a16:creationId xmlns:a16="http://schemas.microsoft.com/office/drawing/2014/main" id="{93727061-1ADF-421E-B715-7D4DE0B2EA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285899" y="4866318"/>
            <a:ext cx="618664" cy="61866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753551-C4B6-46EE-AD57-F5A2AB63D4FE}"/>
              </a:ext>
            </a:extLst>
          </p:cNvPr>
          <p:cNvSpPr txBox="1"/>
          <p:nvPr/>
        </p:nvSpPr>
        <p:spPr>
          <a:xfrm>
            <a:off x="8444204" y="640081"/>
            <a:ext cx="3141664" cy="5574451"/>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a:lnSpc>
                <a:spcPct val="90000"/>
              </a:lnSpc>
              <a:spcBef>
                <a:spcPct val="0"/>
              </a:spcBef>
              <a:spcAft>
                <a:spcPts val="600"/>
              </a:spcAft>
            </a:pPr>
            <a:r>
              <a:rPr lang="en-US" sz="4400" b="1" kern="1200">
                <a:solidFill>
                  <a:schemeClr val="tx1"/>
                </a:solidFill>
                <a:latin typeface="+mj-lt"/>
                <a:ea typeface="+mj-ea"/>
                <a:cs typeface="+mj-cs"/>
              </a:rPr>
              <a:t> Lake Geneva</a:t>
            </a:r>
          </a:p>
          <a:p>
            <a:pPr>
              <a:lnSpc>
                <a:spcPct val="90000"/>
              </a:lnSpc>
              <a:spcBef>
                <a:spcPct val="0"/>
              </a:spcBef>
              <a:spcAft>
                <a:spcPts val="600"/>
              </a:spcAft>
            </a:pPr>
            <a:endParaRPr lang="en-US" sz="4400" kern="1200">
              <a:solidFill>
                <a:schemeClr val="tx1"/>
              </a:solidFill>
              <a:latin typeface="+mj-lt"/>
              <a:ea typeface="+mj-ea"/>
              <a:cs typeface="+mj-cs"/>
            </a:endParaRPr>
          </a:p>
          <a:p>
            <a:pPr>
              <a:lnSpc>
                <a:spcPct val="90000"/>
              </a:lnSpc>
              <a:spcBef>
                <a:spcPct val="0"/>
              </a:spcBef>
              <a:spcAft>
                <a:spcPts val="600"/>
              </a:spcAft>
            </a:pPr>
            <a:endParaRPr lang="en-US" sz="4400" kern="1200">
              <a:solidFill>
                <a:schemeClr val="tx1"/>
              </a:solidFill>
              <a:latin typeface="+mj-lt"/>
              <a:ea typeface="+mj-ea"/>
              <a:cs typeface="+mj-cs"/>
            </a:endParaRPr>
          </a:p>
          <a:p>
            <a:pPr>
              <a:lnSpc>
                <a:spcPct val="90000"/>
              </a:lnSpc>
              <a:spcBef>
                <a:spcPct val="0"/>
              </a:spcBef>
              <a:spcAft>
                <a:spcPts val="600"/>
              </a:spcAft>
            </a:pPr>
            <a:endParaRPr lang="en-US" sz="4400" kern="1200">
              <a:solidFill>
                <a:schemeClr val="tx1"/>
              </a:solidFill>
              <a:latin typeface="+mj-lt"/>
              <a:ea typeface="+mj-ea"/>
              <a:cs typeface="+mj-cs"/>
            </a:endParaRPr>
          </a:p>
        </p:txBody>
      </p:sp>
      <p:pic>
        <p:nvPicPr>
          <p:cNvPr id="3" name="Picture 3" descr="A large body of water with a mountain in the background&#10;&#10;Description generated with very high confidence">
            <a:extLst>
              <a:ext uri="{FF2B5EF4-FFF2-40B4-BE49-F238E27FC236}">
                <a16:creationId xmlns:a16="http://schemas.microsoft.com/office/drawing/2014/main" id="{EE3E02ED-CC81-4487-A805-AD6D61717E23}"/>
              </a:ext>
            </a:extLst>
          </p:cNvPr>
          <p:cNvPicPr>
            <a:picLocks noChangeAspect="1"/>
          </p:cNvPicPr>
          <p:nvPr/>
        </p:nvPicPr>
        <p:blipFill rotWithShape="1">
          <a:blip r:embed="rId2"/>
          <a:srcRect t="7622" b="8108"/>
          <a:stretch/>
        </p:blipFill>
        <p:spPr>
          <a:xfrm>
            <a:off x="643467" y="1321749"/>
            <a:ext cx="7486405" cy="4211115"/>
          </a:xfrm>
          <a:prstGeom prst="rect">
            <a:avLst/>
          </a:prstGeom>
        </p:spPr>
      </p:pic>
      <p:sp>
        <p:nvSpPr>
          <p:cNvPr id="2" name="TextBox 1">
            <a:extLst>
              <a:ext uri="{FF2B5EF4-FFF2-40B4-BE49-F238E27FC236}">
                <a16:creationId xmlns:a16="http://schemas.microsoft.com/office/drawing/2014/main" id="{3A2B8DA2-BCB2-4EDB-BA74-5F67E25F2220}"/>
              </a:ext>
            </a:extLst>
          </p:cNvPr>
          <p:cNvSpPr txBox="1"/>
          <p:nvPr/>
        </p:nvSpPr>
        <p:spPr>
          <a:xfrm>
            <a:off x="5027468" y="3316347"/>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GB">
              <a:cs typeface="Calibri"/>
            </a:endParaRPr>
          </a:p>
        </p:txBody>
      </p:sp>
      <p:sp>
        <p:nvSpPr>
          <p:cNvPr id="5" name="TextBox 4">
            <a:extLst>
              <a:ext uri="{FF2B5EF4-FFF2-40B4-BE49-F238E27FC236}">
                <a16:creationId xmlns:a16="http://schemas.microsoft.com/office/drawing/2014/main" id="{A20E6FA1-8DAD-4F9D-BAE1-048D5ED03F1E}"/>
              </a:ext>
            </a:extLst>
          </p:cNvPr>
          <p:cNvSpPr txBox="1"/>
          <p:nvPr/>
        </p:nvSpPr>
        <p:spPr>
          <a:xfrm>
            <a:off x="8286982" y="3780031"/>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Calibri"/>
              </a:rPr>
              <a:t>Lake Geneva is undoubtedly one of the most magnificent places you can go and see in the Romandie area </a:t>
            </a:r>
          </a:p>
        </p:txBody>
      </p:sp>
    </p:spTree>
    <p:extLst>
      <p:ext uri="{BB962C8B-B14F-4D97-AF65-F5344CB8AC3E}">
        <p14:creationId xmlns:p14="http://schemas.microsoft.com/office/powerpoint/2010/main" val="391266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large body of water&#10;&#10;Description generated with high confidence">
            <a:extLst>
              <a:ext uri="{FF2B5EF4-FFF2-40B4-BE49-F238E27FC236}">
                <a16:creationId xmlns:a16="http://schemas.microsoft.com/office/drawing/2014/main" id="{43C88306-84D6-45F1-BF78-D59ED8BCE56B}"/>
              </a:ext>
            </a:extLst>
          </p:cNvPr>
          <p:cNvPicPr>
            <a:picLocks noChangeAspect="1"/>
          </p:cNvPicPr>
          <p:nvPr/>
        </p:nvPicPr>
        <p:blipFill rotWithShape="1">
          <a:blip r:embed="rId2"/>
          <a:srcRect l="7812" t="14483"/>
          <a:stretch/>
        </p:blipFill>
        <p:spPr>
          <a:xfrm>
            <a:off x="20" y="10"/>
            <a:ext cx="11239483" cy="6855529"/>
          </a:xfrm>
          <a:prstGeom prst="rect">
            <a:avLst/>
          </a:prstGeom>
        </p:spPr>
      </p:pic>
      <p:sp>
        <p:nvSpPr>
          <p:cNvPr id="4" name="TextBox 3">
            <a:extLst>
              <a:ext uri="{FF2B5EF4-FFF2-40B4-BE49-F238E27FC236}">
                <a16:creationId xmlns:a16="http://schemas.microsoft.com/office/drawing/2014/main" id="{98E7DA36-BF88-4AD4-B1AD-D9795DD7B27F}"/>
              </a:ext>
            </a:extLst>
          </p:cNvPr>
          <p:cNvSpPr txBox="1"/>
          <p:nvPr/>
        </p:nvSpPr>
        <p:spPr>
          <a:xfrm>
            <a:off x="8022021" y="3231931"/>
            <a:ext cx="3852041" cy="1963942"/>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92500" lnSpcReduction="10000"/>
          </a:bodyPr>
          <a:lstStyle/>
          <a:p>
            <a:pPr algn="ctr">
              <a:lnSpc>
                <a:spcPct val="90000"/>
              </a:lnSpc>
              <a:spcBef>
                <a:spcPct val="0"/>
              </a:spcBef>
              <a:spcAft>
                <a:spcPts val="600"/>
              </a:spcAft>
            </a:pPr>
            <a:r>
              <a:rPr lang="en-US" sz="4000" b="1">
                <a:latin typeface="+mj-lt"/>
                <a:ea typeface="+mj-ea"/>
                <a:cs typeface="+mj-cs"/>
              </a:rPr>
              <a:t>Jet d'Eau</a:t>
            </a:r>
            <a:endParaRPr lang="en-US" sz="4000" b="1">
              <a:latin typeface="+mj-lt"/>
              <a:ea typeface="+mj-ea"/>
              <a:cs typeface="Calibri Light"/>
            </a:endParaRPr>
          </a:p>
          <a:p>
            <a:pPr algn="ctr">
              <a:lnSpc>
                <a:spcPct val="90000"/>
              </a:lnSpc>
              <a:spcBef>
                <a:spcPct val="0"/>
              </a:spcBef>
              <a:spcAft>
                <a:spcPts val="600"/>
              </a:spcAft>
            </a:pPr>
            <a:endParaRPr lang="en-US" sz="1600">
              <a:ea typeface="+mn-lt"/>
              <a:cs typeface="Calibri Light"/>
            </a:endParaRPr>
          </a:p>
          <a:p>
            <a:pPr algn="ctr">
              <a:lnSpc>
                <a:spcPct val="90000"/>
              </a:lnSpc>
              <a:spcBef>
                <a:spcPct val="0"/>
              </a:spcBef>
              <a:spcAft>
                <a:spcPts val="600"/>
              </a:spcAft>
            </a:pPr>
            <a:endParaRPr lang="en-US" sz="1600">
              <a:ea typeface="+mn-lt"/>
              <a:cs typeface="Calibri Light"/>
            </a:endParaRPr>
          </a:p>
          <a:p>
            <a:pPr algn="ctr">
              <a:lnSpc>
                <a:spcPct val="90000"/>
              </a:lnSpc>
              <a:spcBef>
                <a:spcPct val="0"/>
              </a:spcBef>
              <a:spcAft>
                <a:spcPts val="600"/>
              </a:spcAft>
            </a:pPr>
            <a:r>
              <a:rPr lang="en-US" sz="1600">
                <a:ea typeface="+mn-lt"/>
                <a:cs typeface="Calibri Light"/>
              </a:rPr>
              <a:t>This is one of the world's highest water jets. </a:t>
            </a:r>
            <a:r>
              <a:rPr lang="en-US" sz="1600">
                <a:ea typeface="+mn-lt"/>
                <a:cs typeface="+mn-lt"/>
              </a:rPr>
              <a:t>A powerful pump propels the water at a rate of about 500 liters a second, which accounts for the height it reaches:145 meters</a:t>
            </a:r>
            <a:endParaRPr lang="en-US" sz="1600">
              <a:ea typeface="+mn-lt"/>
              <a:cs typeface="Calibri Light"/>
            </a:endParaRPr>
          </a:p>
          <a:p>
            <a:pPr algn="ctr">
              <a:lnSpc>
                <a:spcPct val="90000"/>
              </a:lnSpc>
              <a:spcBef>
                <a:spcPct val="0"/>
              </a:spcBef>
              <a:spcAft>
                <a:spcPts val="600"/>
              </a:spcAft>
            </a:pPr>
            <a:endParaRPr lang="en-US" sz="4000">
              <a:latin typeface="Calibri Light"/>
              <a:ea typeface="+mn-lt"/>
              <a:cs typeface="Calibri Light"/>
            </a:endParaRPr>
          </a:p>
          <a:p>
            <a:pPr algn="ctr">
              <a:lnSpc>
                <a:spcPct val="90000"/>
              </a:lnSpc>
              <a:spcBef>
                <a:spcPct val="0"/>
              </a:spcBef>
              <a:spcAft>
                <a:spcPts val="600"/>
              </a:spcAft>
            </a:pPr>
            <a:endParaRPr lang="en-US" sz="4000">
              <a:latin typeface="Calibri Light"/>
              <a:ea typeface="+mn-lt"/>
              <a:cs typeface="Calibri Light"/>
            </a:endParaRPr>
          </a:p>
        </p:txBody>
      </p:sp>
    </p:spTree>
    <p:extLst>
      <p:ext uri="{BB962C8B-B14F-4D97-AF65-F5344CB8AC3E}">
        <p14:creationId xmlns:p14="http://schemas.microsoft.com/office/powerpoint/2010/main" val="42817428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A row of colorful umbrellas sitting next to a fence&#10;&#10;Description generated with high confidence">
            <a:extLst>
              <a:ext uri="{FF2B5EF4-FFF2-40B4-BE49-F238E27FC236}">
                <a16:creationId xmlns:a16="http://schemas.microsoft.com/office/drawing/2014/main" id="{55705026-CFDE-41D6-95F7-A33710FC4559}"/>
              </a:ext>
            </a:extLst>
          </p:cNvPr>
          <p:cNvPicPr>
            <a:picLocks noChangeAspect="1"/>
          </p:cNvPicPr>
          <p:nvPr/>
        </p:nvPicPr>
        <p:blipFill rotWithShape="1">
          <a:blip r:embed="rId2"/>
          <a:srcRect r="9091" b="22813"/>
          <a:stretch/>
        </p:blipFill>
        <p:spPr>
          <a:xfrm>
            <a:off x="20" y="11"/>
            <a:ext cx="12191980" cy="6857990"/>
          </a:xfrm>
          <a:prstGeom prst="rect">
            <a:avLst/>
          </a:prstGeom>
        </p:spPr>
      </p:pic>
      <p:sp>
        <p:nvSpPr>
          <p:cNvPr id="7" name="TextBox 6">
            <a:extLst>
              <a:ext uri="{FF2B5EF4-FFF2-40B4-BE49-F238E27FC236}">
                <a16:creationId xmlns:a16="http://schemas.microsoft.com/office/drawing/2014/main" id="{901BA2F5-0901-4716-A38E-40A0253C4182}"/>
              </a:ext>
            </a:extLst>
          </p:cNvPr>
          <p:cNvSpPr txBox="1"/>
          <p:nvPr/>
        </p:nvSpPr>
        <p:spPr>
          <a:xfrm>
            <a:off x="4799078" y="-94979"/>
            <a:ext cx="4692433" cy="357351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fontScale="62500" lnSpcReduction="20000"/>
          </a:bodyPr>
          <a:lstStyle/>
          <a:p>
            <a:pPr>
              <a:lnSpc>
                <a:spcPct val="90000"/>
              </a:lnSpc>
              <a:spcBef>
                <a:spcPct val="0"/>
              </a:spcBef>
              <a:spcAft>
                <a:spcPts val="600"/>
              </a:spcAft>
            </a:pPr>
            <a:r>
              <a:rPr lang="en-US" sz="3200" b="1">
                <a:solidFill>
                  <a:srgbClr val="FFFFFF"/>
                </a:solidFill>
                <a:latin typeface="+mj-lt"/>
                <a:ea typeface="+mj-ea"/>
                <a:cs typeface="+mj-cs"/>
              </a:rPr>
              <a:t>Palais des Nations</a:t>
            </a:r>
          </a:p>
          <a:p>
            <a:pPr>
              <a:lnSpc>
                <a:spcPct val="90000"/>
              </a:lnSpc>
              <a:spcBef>
                <a:spcPct val="0"/>
              </a:spcBef>
              <a:spcAft>
                <a:spcPts val="600"/>
              </a:spcAft>
            </a:pPr>
            <a:endParaRPr lang="en-US" sz="3200">
              <a:solidFill>
                <a:srgbClr val="FFFFFF"/>
              </a:solidFill>
              <a:latin typeface="+mj-lt"/>
              <a:ea typeface="+mj-ea"/>
              <a:cs typeface="+mj-cs"/>
            </a:endParaRPr>
          </a:p>
          <a:p>
            <a:pPr>
              <a:lnSpc>
                <a:spcPct val="90000"/>
              </a:lnSpc>
              <a:spcBef>
                <a:spcPct val="0"/>
              </a:spcBef>
              <a:spcAft>
                <a:spcPts val="600"/>
              </a:spcAft>
            </a:pPr>
            <a:endParaRPr lang="en-US" sz="3200">
              <a:solidFill>
                <a:srgbClr val="FFFFFF"/>
              </a:solidFill>
              <a:latin typeface="+mj-lt"/>
              <a:ea typeface="+mj-ea"/>
              <a:cs typeface="+mj-cs"/>
            </a:endParaRPr>
          </a:p>
          <a:p>
            <a:pPr>
              <a:lnSpc>
                <a:spcPct val="90000"/>
              </a:lnSpc>
              <a:spcBef>
                <a:spcPct val="0"/>
              </a:spcBef>
              <a:spcAft>
                <a:spcPts val="600"/>
              </a:spcAft>
            </a:pPr>
            <a:r>
              <a:rPr lang="en-US" sz="3200">
                <a:ea typeface="+mn-lt"/>
                <a:cs typeface="+mn-lt"/>
              </a:rPr>
              <a:t>This large complex of buildings that make up the Palais des Nations is the European headquarters of the United Nations. Because of this it has become a center of world diplomacy, the largest UN center after New York, with upwards of 25,000 delegates passing through annually. If you go there you can see you  the artworks and interiors donated by countries all over the world.</a:t>
            </a:r>
            <a:endParaRPr lang="en-US">
              <a:ea typeface="+mj-ea"/>
              <a:cs typeface="Calibri"/>
            </a:endParaRPr>
          </a:p>
        </p:txBody>
      </p:sp>
    </p:spTree>
    <p:extLst>
      <p:ext uri="{BB962C8B-B14F-4D97-AF65-F5344CB8AC3E}">
        <p14:creationId xmlns:p14="http://schemas.microsoft.com/office/powerpoint/2010/main" val="12841857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0">
            <a:extLst>
              <a:ext uri="{FF2B5EF4-FFF2-40B4-BE49-F238E27FC236}">
                <a16:creationId xmlns:a16="http://schemas.microsoft.com/office/drawing/2014/main" id="{3D23D3AA-8859-EB41-AC8F-B9E4E7499D7C}"/>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32" r="6632"/>
          <a:stretch/>
        </p:blipFill>
        <p:spPr>
          <a:xfrm>
            <a:off x="5797543" y="10"/>
            <a:ext cx="6394152" cy="6857990"/>
          </a:xfrm>
          <a:prstGeom prst="rect">
            <a:avLst/>
          </a:prstGeom>
        </p:spPr>
      </p:pic>
      <p:pic>
        <p:nvPicPr>
          <p:cNvPr id="24" name="Picture 1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Title 1">
            <a:extLst>
              <a:ext uri="{FF2B5EF4-FFF2-40B4-BE49-F238E27FC236}">
                <a16:creationId xmlns:a16="http://schemas.microsoft.com/office/drawing/2014/main" id="{81382061-17F9-4589-B3E8-9DBC91674D3D}"/>
              </a:ext>
            </a:extLst>
          </p:cNvPr>
          <p:cNvSpPr>
            <a:spLocks noGrp="1"/>
          </p:cNvSpPr>
          <p:nvPr>
            <p:ph type="title"/>
          </p:nvPr>
        </p:nvSpPr>
        <p:spPr>
          <a:xfrm>
            <a:off x="804998" y="798445"/>
            <a:ext cx="4803636" cy="1311664"/>
          </a:xfrm>
        </p:spPr>
        <p:txBody>
          <a:bodyPr vert="horz" lIns="91440" tIns="45720" rIns="91440" bIns="45720" rtlCol="0" anchor="ctr">
            <a:normAutofit fontScale="90000"/>
          </a:bodyPr>
          <a:lstStyle/>
          <a:p>
            <a:r>
              <a:rPr lang="en-US" sz="4400">
                <a:solidFill>
                  <a:srgbClr val="000000"/>
                </a:solidFill>
                <a:latin typeface="Broadway" pitchFamily="82" charset="77"/>
              </a:rPr>
              <a:t>History of French in Switzerland  </a:t>
            </a:r>
          </a:p>
        </p:txBody>
      </p:sp>
      <p:sp>
        <p:nvSpPr>
          <p:cNvPr id="5" name="Text Placeholder 4">
            <a:extLst>
              <a:ext uri="{FF2B5EF4-FFF2-40B4-BE49-F238E27FC236}">
                <a16:creationId xmlns:a16="http://schemas.microsoft.com/office/drawing/2014/main" id="{0ABEA60D-B3D3-B149-BDBB-D9FA2A8D8B8B}"/>
              </a:ext>
            </a:extLst>
          </p:cNvPr>
          <p:cNvSpPr>
            <a:spLocks noGrp="1"/>
          </p:cNvSpPr>
          <p:nvPr>
            <p:ph type="body" sz="half" idx="2"/>
          </p:nvPr>
        </p:nvSpPr>
        <p:spPr>
          <a:xfrm>
            <a:off x="804997" y="2272143"/>
            <a:ext cx="4706803" cy="3788830"/>
          </a:xfrm>
        </p:spPr>
        <p:txBody>
          <a:bodyPr vert="horz" lIns="91440" tIns="45720" rIns="91440" bIns="45720" rtlCol="0" anchor="ctr">
            <a:normAutofit/>
          </a:bodyPr>
          <a:lstStyle/>
          <a:p>
            <a:pPr indent="-228600">
              <a:buFont typeface="Arial" panose="020B0604020202020204" pitchFamily="34" charset="0"/>
              <a:buChar char="•"/>
            </a:pPr>
            <a:r>
              <a:rPr lang="en-US" sz="2000">
                <a:solidFill>
                  <a:srgbClr val="000000"/>
                </a:solidFill>
              </a:rPr>
              <a:t>The early history of the Romandie region is tied to alpine culture. In the wake of the French Revolution Switzerland became victim to an invasion from the french which ended on the 17</a:t>
            </a:r>
            <a:r>
              <a:rPr lang="en-US" sz="2000" baseline="30000">
                <a:solidFill>
                  <a:srgbClr val="000000"/>
                </a:solidFill>
              </a:rPr>
              <a:t>th</a:t>
            </a:r>
            <a:r>
              <a:rPr lang="en-US" sz="2000">
                <a:solidFill>
                  <a:srgbClr val="000000"/>
                </a:solidFill>
              </a:rPr>
              <a:t> of  may 1798… however before this it was inhabited by the Helvetii ( a Celtic tribe ) because of all this Switzerland became a French client state meaning it was a republic that was formed because of the napoleonic wars. This invasion could be the reason why French is spoken in Switzerland.</a:t>
            </a:r>
          </a:p>
        </p:txBody>
      </p:sp>
    </p:spTree>
    <p:extLst>
      <p:ext uri="{BB962C8B-B14F-4D97-AF65-F5344CB8AC3E}">
        <p14:creationId xmlns:p14="http://schemas.microsoft.com/office/powerpoint/2010/main" val="1295483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7B35AF5-2AA1-4DB1-A52D-B49E4E2D71C2}"/>
              </a:ext>
            </a:extLst>
          </p:cNvPr>
          <p:cNvSpPr>
            <a:spLocks noGrp="1"/>
          </p:cNvSpPr>
          <p:nvPr>
            <p:ph type="ctrTitle"/>
          </p:nvPr>
        </p:nvSpPr>
        <p:spPr>
          <a:xfrm>
            <a:off x="4603468" y="4741948"/>
            <a:ext cx="6829520" cy="862031"/>
          </a:xfrm>
        </p:spPr>
        <p:txBody>
          <a:bodyPr>
            <a:normAutofit/>
          </a:bodyPr>
          <a:lstStyle/>
          <a:p>
            <a:pPr algn="l"/>
            <a:r>
              <a:rPr lang="en-GB" sz="4000">
                <a:solidFill>
                  <a:srgbClr val="FFFFFF"/>
                </a:solidFill>
                <a:latin typeface="Algerian"/>
              </a:rPr>
              <a:t>SWISS Culture</a:t>
            </a:r>
            <a:endParaRPr lang="en-GB" sz="4000">
              <a:solidFill>
                <a:srgbClr val="FFFFFF"/>
              </a:solidFill>
            </a:endParaRPr>
          </a:p>
        </p:txBody>
      </p:sp>
      <p:pic>
        <p:nvPicPr>
          <p:cNvPr id="9" name="Picture 9" descr="A person skiing down the side of a snow covered mountain&#10;&#10;Description generated with very high confidence">
            <a:extLst>
              <a:ext uri="{FF2B5EF4-FFF2-40B4-BE49-F238E27FC236}">
                <a16:creationId xmlns:a16="http://schemas.microsoft.com/office/drawing/2014/main" id="{EF5DD8FA-80DC-49D1-93BD-FF80643AC3BD}"/>
              </a:ext>
            </a:extLst>
          </p:cNvPr>
          <p:cNvPicPr>
            <a:picLocks noChangeAspect="1"/>
          </p:cNvPicPr>
          <p:nvPr/>
        </p:nvPicPr>
        <p:blipFill rotWithShape="1">
          <a:blip r:embed="rId2"/>
          <a:srcRect t="1159" r="1" b="4301"/>
          <a:stretch/>
        </p:blipFill>
        <p:spPr>
          <a:xfrm>
            <a:off x="317636" y="321734"/>
            <a:ext cx="3797570" cy="2010551"/>
          </a:xfrm>
          <a:prstGeom prst="rect">
            <a:avLst/>
          </a:prstGeom>
        </p:spPr>
      </p:pic>
      <p:pic>
        <p:nvPicPr>
          <p:cNvPr id="10" name="Picture 10" descr="A person that is standing in the grass&#10;&#10;Description generated with very high confidence">
            <a:extLst>
              <a:ext uri="{FF2B5EF4-FFF2-40B4-BE49-F238E27FC236}">
                <a16:creationId xmlns:a16="http://schemas.microsoft.com/office/drawing/2014/main" id="{48A910F6-BA12-40E7-8479-E96917AAFEA7}"/>
              </a:ext>
            </a:extLst>
          </p:cNvPr>
          <p:cNvPicPr>
            <a:picLocks noChangeAspect="1"/>
          </p:cNvPicPr>
          <p:nvPr/>
        </p:nvPicPr>
        <p:blipFill rotWithShape="1">
          <a:blip r:embed="rId3"/>
          <a:srcRect r="-4" b="23319"/>
          <a:stretch/>
        </p:blipFill>
        <p:spPr>
          <a:xfrm>
            <a:off x="4202549" y="321732"/>
            <a:ext cx="3793472" cy="4111323"/>
          </a:xfrm>
          <a:prstGeom prst="rect">
            <a:avLst/>
          </a:prstGeom>
        </p:spPr>
      </p:pic>
      <p:pic>
        <p:nvPicPr>
          <p:cNvPr id="11" name="Picture 11" descr="A group of people standing on top of a mountain&#10;&#10;Description generated with very high confidence">
            <a:extLst>
              <a:ext uri="{FF2B5EF4-FFF2-40B4-BE49-F238E27FC236}">
                <a16:creationId xmlns:a16="http://schemas.microsoft.com/office/drawing/2014/main" id="{A7866B73-D2CB-48EE-AA8A-CA703D8B20B5}"/>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6225" r="4" b="4"/>
          <a:stretch/>
        </p:blipFill>
        <p:spPr>
          <a:xfrm>
            <a:off x="8086176" y="321733"/>
            <a:ext cx="3797984" cy="2010552"/>
          </a:xfrm>
          <a:prstGeom prst="rect">
            <a:avLst/>
          </a:prstGeom>
        </p:spPr>
      </p:pic>
      <p:pic>
        <p:nvPicPr>
          <p:cNvPr id="8" name="Picture 8">
            <a:extLst>
              <a:ext uri="{FF2B5EF4-FFF2-40B4-BE49-F238E27FC236}">
                <a16:creationId xmlns:a16="http://schemas.microsoft.com/office/drawing/2014/main" id="{EBAF346A-D871-43ED-A5A7-5B8A913A8D7F}"/>
              </a:ext>
            </a:extLst>
          </p:cNvPr>
          <p:cNvPicPr>
            <a:picLocks noChangeAspect="1"/>
          </p:cNvPicPr>
          <p:nvPr/>
        </p:nvPicPr>
        <p:blipFill rotWithShape="1">
          <a:blip r:embed="rId6"/>
          <a:srcRect t="4821" r="1" b="55333"/>
          <a:stretch/>
        </p:blipFill>
        <p:spPr>
          <a:xfrm>
            <a:off x="317634" y="2422097"/>
            <a:ext cx="3794760" cy="2013804"/>
          </a:xfrm>
          <a:prstGeom prst="rect">
            <a:avLst/>
          </a:prstGeom>
        </p:spPr>
      </p:pic>
      <p:pic>
        <p:nvPicPr>
          <p:cNvPr id="7" name="Picture 7">
            <a:extLst>
              <a:ext uri="{FF2B5EF4-FFF2-40B4-BE49-F238E27FC236}">
                <a16:creationId xmlns:a16="http://schemas.microsoft.com/office/drawing/2014/main" id="{C9DA9AC1-1D89-4F02-8389-B0F1FF7B6193}"/>
              </a:ext>
            </a:extLst>
          </p:cNvPr>
          <p:cNvPicPr>
            <a:picLocks noChangeAspect="1"/>
          </p:cNvPicPr>
          <p:nvPr/>
        </p:nvPicPr>
        <p:blipFill rotWithShape="1">
          <a:blip r:embed="rId7"/>
          <a:srcRect t="11393" b="9974"/>
          <a:stretch/>
        </p:blipFill>
        <p:spPr>
          <a:xfrm>
            <a:off x="8082952" y="2431705"/>
            <a:ext cx="3797983" cy="2000947"/>
          </a:xfrm>
          <a:prstGeom prst="rect">
            <a:avLst/>
          </a:prstGeom>
        </p:spPr>
      </p:pic>
      <p:cxnSp>
        <p:nvCxnSpPr>
          <p:cNvPr id="14" name="Straight Connector 17">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4" descr="A group of people wearing costumes&#10;&#10;Description generated with very high confidence">
            <a:extLst>
              <a:ext uri="{FF2B5EF4-FFF2-40B4-BE49-F238E27FC236}">
                <a16:creationId xmlns:a16="http://schemas.microsoft.com/office/drawing/2014/main" id="{624B5317-A190-43E5-B327-2E3F947CF0FE}"/>
              </a:ext>
            </a:extLst>
          </p:cNvPr>
          <p:cNvPicPr>
            <a:picLocks noChangeAspect="1"/>
          </p:cNvPicPr>
          <p:nvPr/>
        </p:nvPicPr>
        <p:blipFill rotWithShape="1">
          <a:blip r:embed="rId8">
            <a:extLst>
              <a:ext uri="{837473B0-CC2E-450A-ABE3-18F120FF3D39}">
                <a1611:picAttrSrcUrl xmlns:a1611="http://schemas.microsoft.com/office/drawing/2016/11/main" r:id="rId9"/>
              </a:ext>
            </a:extLst>
          </a:blip>
          <a:srcRect t="6699" r="1" b="62947"/>
          <a:stretch/>
        </p:blipFill>
        <p:spPr>
          <a:xfrm>
            <a:off x="317634" y="4525716"/>
            <a:ext cx="3794760" cy="2010551"/>
          </a:xfrm>
          <a:prstGeom prst="rect">
            <a:avLst/>
          </a:prstGeom>
        </p:spPr>
      </p:pic>
      <p:sp>
        <p:nvSpPr>
          <p:cNvPr id="5" name="TextBox 4">
            <a:extLst>
              <a:ext uri="{FF2B5EF4-FFF2-40B4-BE49-F238E27FC236}">
                <a16:creationId xmlns:a16="http://schemas.microsoft.com/office/drawing/2014/main" id="{A9B252F8-EE6F-445E-9B52-625100C2EEA0}"/>
              </a:ext>
            </a:extLst>
          </p:cNvPr>
          <p:cNvSpPr txBox="1"/>
          <p:nvPr/>
        </p:nvSpPr>
        <p:spPr>
          <a:xfrm>
            <a:off x="5584145" y="5762171"/>
            <a:ext cx="1689780" cy="825500"/>
          </a:xfrm>
          <a:prstGeom prst="rect">
            <a:avLst/>
          </a:prstGeom>
        </p:spPr>
        <p:txBody>
          <a:bodyPr anchor="t">
            <a:normAutofit/>
          </a:bodyPr>
          <a:lstStyle/>
          <a:p>
            <a:endParaRPr lang="en-US">
              <a:cs typeface="Calibri"/>
            </a:endParaRPr>
          </a:p>
        </p:txBody>
      </p:sp>
    </p:spTree>
    <p:extLst>
      <p:ext uri="{BB962C8B-B14F-4D97-AF65-F5344CB8AC3E}">
        <p14:creationId xmlns:p14="http://schemas.microsoft.com/office/powerpoint/2010/main" val="39856270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B0500737-D8A9-4F85-BE97-80D4C83DD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7">
            <a:extLst>
              <a:ext uri="{FF2B5EF4-FFF2-40B4-BE49-F238E27FC236}">
                <a16:creationId xmlns:a16="http://schemas.microsoft.com/office/drawing/2014/main" id="{1C938212-FA12-4FF1-87C8-ACDE99D06F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67946D-D314-4161-BAD4-25C9C5B52553}"/>
              </a:ext>
            </a:extLst>
          </p:cNvPr>
          <p:cNvSpPr>
            <a:spLocks noGrp="1"/>
          </p:cNvSpPr>
          <p:nvPr>
            <p:ph type="title"/>
          </p:nvPr>
        </p:nvSpPr>
        <p:spPr>
          <a:xfrm>
            <a:off x="838200" y="4440602"/>
            <a:ext cx="3300663" cy="1645920"/>
          </a:xfrm>
        </p:spPr>
        <p:txBody>
          <a:bodyPr vert="horz" lIns="91440" tIns="45720" rIns="91440" bIns="45720" rtlCol="0">
            <a:normAutofit/>
          </a:bodyPr>
          <a:lstStyle/>
          <a:p>
            <a:r>
              <a:rPr lang="en-US" sz="2800" b="1" u="sng"/>
              <a:t>Skiing</a:t>
            </a:r>
          </a:p>
        </p:txBody>
      </p:sp>
      <p:pic>
        <p:nvPicPr>
          <p:cNvPr id="17" name="Picture 17">
            <a:extLst>
              <a:ext uri="{FF2B5EF4-FFF2-40B4-BE49-F238E27FC236}">
                <a16:creationId xmlns:a16="http://schemas.microsoft.com/office/drawing/2014/main" id="{603E4F35-4DF5-4BFD-9D64-AF99527D8C50}"/>
              </a:ext>
            </a:extLst>
          </p:cNvPr>
          <p:cNvPicPr>
            <a:picLocks noChangeAspect="1"/>
          </p:cNvPicPr>
          <p:nvPr/>
        </p:nvPicPr>
        <p:blipFill rotWithShape="1">
          <a:blip r:embed="rId2"/>
          <a:srcRect t="4663" r="2" b="9733"/>
          <a:stretch/>
        </p:blipFill>
        <p:spPr>
          <a:xfrm>
            <a:off x="247289" y="365760"/>
            <a:ext cx="2834640" cy="3639935"/>
          </a:xfrm>
          <a:prstGeom prst="rect">
            <a:avLst/>
          </a:prstGeom>
        </p:spPr>
      </p:pic>
      <p:pic>
        <p:nvPicPr>
          <p:cNvPr id="7" name="Picture 7" descr="A picture containing outdoor, skiing, man, snow&#10;&#10;Description generated with very high confidence">
            <a:extLst>
              <a:ext uri="{FF2B5EF4-FFF2-40B4-BE49-F238E27FC236}">
                <a16:creationId xmlns:a16="http://schemas.microsoft.com/office/drawing/2014/main" id="{F91D970A-D514-45DA-B09B-FC74F807853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8853" r="31744" b="1"/>
          <a:stretch/>
        </p:blipFill>
        <p:spPr>
          <a:xfrm>
            <a:off x="3203968" y="365759"/>
            <a:ext cx="2834640" cy="3639312"/>
          </a:xfrm>
          <a:prstGeom prst="rect">
            <a:avLst/>
          </a:prstGeom>
        </p:spPr>
      </p:pic>
      <p:pic>
        <p:nvPicPr>
          <p:cNvPr id="10" name="Picture 10" descr="A person riding on top of a snow covered mountain&#10;&#10;Description generated with very high confidence">
            <a:extLst>
              <a:ext uri="{FF2B5EF4-FFF2-40B4-BE49-F238E27FC236}">
                <a16:creationId xmlns:a16="http://schemas.microsoft.com/office/drawing/2014/main" id="{E3636C94-8DC8-4CD8-A2D7-F53360BCBD8A}"/>
              </a:ext>
            </a:extLst>
          </p:cNvPr>
          <p:cNvPicPr>
            <a:picLocks noChangeAspect="1"/>
          </p:cNvPicPr>
          <p:nvPr/>
        </p:nvPicPr>
        <p:blipFill rotWithShape="1">
          <a:blip r:embed="rId5"/>
          <a:srcRect l="30134" r="13788" b="4"/>
          <a:stretch/>
        </p:blipFill>
        <p:spPr>
          <a:xfrm>
            <a:off x="6153393" y="365759"/>
            <a:ext cx="2834640" cy="3639312"/>
          </a:xfrm>
          <a:prstGeom prst="rect">
            <a:avLst/>
          </a:prstGeom>
        </p:spPr>
      </p:pic>
      <p:pic>
        <p:nvPicPr>
          <p:cNvPr id="4" name="Picture 4" descr="A person jumping in the air doing a trick on a snow covered slope&#10;&#10;Description generated with very high confidence">
            <a:extLst>
              <a:ext uri="{FF2B5EF4-FFF2-40B4-BE49-F238E27FC236}">
                <a16:creationId xmlns:a16="http://schemas.microsoft.com/office/drawing/2014/main" id="{4B9362EF-0B95-4E6B-B3D0-D5E844312BA1}"/>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37192" r="497" b="1"/>
          <a:stretch/>
        </p:blipFill>
        <p:spPr>
          <a:xfrm>
            <a:off x="9110071" y="365759"/>
            <a:ext cx="2834640" cy="3639312"/>
          </a:xfrm>
          <a:prstGeom prst="rect">
            <a:avLst/>
          </a:prstGeom>
        </p:spPr>
      </p:pic>
      <p:sp>
        <p:nvSpPr>
          <p:cNvPr id="27" name="Rectangle 29">
            <a:extLst>
              <a:ext uri="{FF2B5EF4-FFF2-40B4-BE49-F238E27FC236}">
                <a16:creationId xmlns:a16="http://schemas.microsoft.com/office/drawing/2014/main" id="{369F152D-E540-4B48-BA11-2ADF043C6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0C059F7E-04C4-4C46-9B3E-E5CE267E3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12098"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20">
            <a:extLst>
              <a:ext uri="{FF2B5EF4-FFF2-40B4-BE49-F238E27FC236}">
                <a16:creationId xmlns:a16="http://schemas.microsoft.com/office/drawing/2014/main" id="{3C5A37D9-3BFD-4D7F-80B5-7662A81AF650}"/>
              </a:ext>
            </a:extLst>
          </p:cNvPr>
          <p:cNvSpPr>
            <a:spLocks noGrp="1"/>
          </p:cNvSpPr>
          <p:nvPr>
            <p:ph idx="1"/>
          </p:nvPr>
        </p:nvSpPr>
        <p:spPr>
          <a:xfrm>
            <a:off x="4578824" y="4440602"/>
            <a:ext cx="6860184" cy="1645920"/>
          </a:xfrm>
        </p:spPr>
        <p:txBody>
          <a:bodyPr anchor="ctr">
            <a:normAutofit/>
          </a:bodyPr>
          <a:lstStyle/>
          <a:p>
            <a:r>
              <a:rPr lang="en-US" sz="1700">
                <a:cs typeface="Calibri"/>
              </a:rPr>
              <a:t>Due to Switzerland's geography, skiing is a tradition which goes back generations. Snow in the Swiss Alps usually begins to fall in around September to October, with the skiing season beginning at the end of November and ends in April. However, the resort of Zermatt is open to skiers all year round, meaning that you can ski in the summer months. </a:t>
            </a:r>
          </a:p>
        </p:txBody>
      </p:sp>
    </p:spTree>
    <p:extLst>
      <p:ext uri="{BB962C8B-B14F-4D97-AF65-F5344CB8AC3E}">
        <p14:creationId xmlns:p14="http://schemas.microsoft.com/office/powerpoint/2010/main" val="41190867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E57CF-EBA2-4874-B68A-6C7BB5375980}"/>
              </a:ext>
            </a:extLst>
          </p:cNvPr>
          <p:cNvSpPr>
            <a:spLocks noGrp="1"/>
          </p:cNvSpPr>
          <p:nvPr>
            <p:ph type="title"/>
          </p:nvPr>
        </p:nvSpPr>
        <p:spPr>
          <a:xfrm>
            <a:off x="5080216" y="1076324"/>
            <a:ext cx="6272784" cy="1535051"/>
          </a:xfrm>
        </p:spPr>
        <p:txBody>
          <a:bodyPr anchor="b">
            <a:normAutofit/>
          </a:bodyPr>
          <a:lstStyle/>
          <a:p>
            <a:r>
              <a:rPr lang="en-GB" sz="5200">
                <a:latin typeface="Algerian"/>
                <a:cs typeface="Calibri Light"/>
              </a:rPr>
              <a:t>Yodelling </a:t>
            </a:r>
            <a:endParaRPr lang="en-GB" sz="5200">
              <a:latin typeface="Algerian"/>
            </a:endParaRPr>
          </a:p>
        </p:txBody>
      </p:sp>
      <p:sp>
        <p:nvSpPr>
          <p:cNvPr id="16" name="Content Placeholder 15">
            <a:extLst>
              <a:ext uri="{FF2B5EF4-FFF2-40B4-BE49-F238E27FC236}">
                <a16:creationId xmlns:a16="http://schemas.microsoft.com/office/drawing/2014/main" id="{91EBF325-471C-4F3D-AE62-E20B6CF79D35}"/>
              </a:ext>
            </a:extLst>
          </p:cNvPr>
          <p:cNvSpPr>
            <a:spLocks noGrp="1"/>
          </p:cNvSpPr>
          <p:nvPr>
            <p:ph idx="1"/>
          </p:nvPr>
        </p:nvSpPr>
        <p:spPr>
          <a:xfrm>
            <a:off x="5080216" y="3351276"/>
            <a:ext cx="6272784" cy="2825686"/>
          </a:xfrm>
        </p:spPr>
        <p:txBody>
          <a:bodyPr vert="horz" lIns="91440" tIns="45720" rIns="91440" bIns="45720" rtlCol="0">
            <a:normAutofit/>
          </a:bodyPr>
          <a:lstStyle/>
          <a:p>
            <a:endParaRPr lang="en-GB" sz="2200"/>
          </a:p>
          <a:p>
            <a:endParaRPr lang="en-GB" sz="2200">
              <a:cs typeface="Calibri" panose="020F0502020204030204"/>
            </a:endParaRPr>
          </a:p>
          <a:p>
            <a:pPr marL="0" indent="0">
              <a:buNone/>
            </a:pPr>
            <a:endParaRPr lang="en-US" sz="2200">
              <a:cs typeface="Calibri" panose="020F0502020204030204"/>
            </a:endParaRPr>
          </a:p>
        </p:txBody>
      </p:sp>
      <p:pic>
        <p:nvPicPr>
          <p:cNvPr id="17" name="Picture 17" descr="A person posing for the camera&#10;&#10;Description generated with very high confidence">
            <a:extLst>
              <a:ext uri="{FF2B5EF4-FFF2-40B4-BE49-F238E27FC236}">
                <a16:creationId xmlns:a16="http://schemas.microsoft.com/office/drawing/2014/main" id="{86B7F951-EE7E-4245-990C-85BFDA8BB87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2507"/>
          <a:stretch/>
        </p:blipFill>
        <p:spPr>
          <a:xfrm>
            <a:off x="20" y="10"/>
            <a:ext cx="4635571" cy="6857990"/>
          </a:xfrm>
          <a:prstGeom prst="rect">
            <a:avLst/>
          </a:prstGeom>
        </p:spPr>
      </p:pic>
      <p:sp>
        <p:nvSpPr>
          <p:cNvPr id="3" name="TextBox 2">
            <a:extLst>
              <a:ext uri="{FF2B5EF4-FFF2-40B4-BE49-F238E27FC236}">
                <a16:creationId xmlns:a16="http://schemas.microsoft.com/office/drawing/2014/main" id="{EA892AA8-5395-4A47-ABD2-3F463D590A0C}"/>
              </a:ext>
            </a:extLst>
          </p:cNvPr>
          <p:cNvSpPr txBox="1"/>
          <p:nvPr/>
        </p:nvSpPr>
        <p:spPr>
          <a:xfrm>
            <a:off x="5040712" y="3067269"/>
            <a:ext cx="6274675"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a:t>Yodelling is a form of traditional Swiss folk music. Yodelling is a traditional form of singing that involves fast and frequent changes in pitch. Yodelling was originally used in the central alps by herders calling to their stock or to communicate between Alpine villages </a:t>
            </a:r>
            <a:endParaRPr lang="en-GB">
              <a:cs typeface="Calibri"/>
            </a:endParaRPr>
          </a:p>
        </p:txBody>
      </p:sp>
    </p:spTree>
    <p:extLst>
      <p:ext uri="{BB962C8B-B14F-4D97-AF65-F5344CB8AC3E}">
        <p14:creationId xmlns:p14="http://schemas.microsoft.com/office/powerpoint/2010/main" val="29065593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group of people posing for the camera&#10;&#10;Description generated with very high confidence">
            <a:extLst>
              <a:ext uri="{FF2B5EF4-FFF2-40B4-BE49-F238E27FC236}">
                <a16:creationId xmlns:a16="http://schemas.microsoft.com/office/drawing/2014/main" id="{6A97D35C-7A3A-499F-8FAB-3A184469645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9899" r="24748" b="1"/>
          <a:stretch/>
        </p:blipFill>
        <p:spPr>
          <a:xfrm>
            <a:off x="-1" y="6"/>
            <a:ext cx="3922776" cy="3937609"/>
          </a:xfrm>
          <a:prstGeom prst="rect">
            <a:avLst/>
          </a:prstGeom>
        </p:spPr>
      </p:pic>
      <p:pic>
        <p:nvPicPr>
          <p:cNvPr id="10" name="Picture 10" descr="A wooden cutting board&#10;&#10;Description generated with high confidence">
            <a:extLst>
              <a:ext uri="{FF2B5EF4-FFF2-40B4-BE49-F238E27FC236}">
                <a16:creationId xmlns:a16="http://schemas.microsoft.com/office/drawing/2014/main" id="{2E3C3241-F1E9-4545-A134-131A5236A2A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7695" r="17585" b="-3"/>
          <a:stretch/>
        </p:blipFill>
        <p:spPr>
          <a:xfrm>
            <a:off x="4131633" y="10"/>
            <a:ext cx="3922776" cy="3937599"/>
          </a:xfrm>
          <a:prstGeom prst="rect">
            <a:avLst/>
          </a:prstGeom>
        </p:spPr>
      </p:pic>
      <p:sp>
        <p:nvSpPr>
          <p:cNvPr id="2" name="Title 1">
            <a:extLst>
              <a:ext uri="{FF2B5EF4-FFF2-40B4-BE49-F238E27FC236}">
                <a16:creationId xmlns:a16="http://schemas.microsoft.com/office/drawing/2014/main" id="{41FB41EA-8B60-4F28-83C6-82BFEEC54833}"/>
              </a:ext>
            </a:extLst>
          </p:cNvPr>
          <p:cNvSpPr>
            <a:spLocks noGrp="1"/>
          </p:cNvSpPr>
          <p:nvPr>
            <p:ph type="title"/>
          </p:nvPr>
        </p:nvSpPr>
        <p:spPr>
          <a:xfrm>
            <a:off x="865325" y="4462819"/>
            <a:ext cx="2869683" cy="1608383"/>
          </a:xfrm>
        </p:spPr>
        <p:txBody>
          <a:bodyPr>
            <a:normAutofit/>
          </a:bodyPr>
          <a:lstStyle/>
          <a:p>
            <a:r>
              <a:rPr lang="en-GB" sz="2400">
                <a:latin typeface="Algerian"/>
              </a:rPr>
              <a:t>Other traditional music </a:t>
            </a:r>
          </a:p>
        </p:txBody>
      </p:sp>
      <p:sp>
        <p:nvSpPr>
          <p:cNvPr id="15" name="Content Placeholder 14">
            <a:extLst>
              <a:ext uri="{FF2B5EF4-FFF2-40B4-BE49-F238E27FC236}">
                <a16:creationId xmlns:a16="http://schemas.microsoft.com/office/drawing/2014/main" id="{DCEA933C-7CA3-421C-B06E-FCAEC3D09059}"/>
              </a:ext>
            </a:extLst>
          </p:cNvPr>
          <p:cNvSpPr>
            <a:spLocks noGrp="1"/>
          </p:cNvSpPr>
          <p:nvPr>
            <p:ph idx="1"/>
          </p:nvPr>
        </p:nvSpPr>
        <p:spPr>
          <a:xfrm>
            <a:off x="4131633" y="4464872"/>
            <a:ext cx="3712464" cy="1608383"/>
          </a:xfrm>
        </p:spPr>
        <p:txBody>
          <a:bodyPr anchor="ctr">
            <a:normAutofit/>
          </a:bodyPr>
          <a:lstStyle/>
          <a:p>
            <a:r>
              <a:rPr lang="en-US" sz="1700">
                <a:cs typeface="Calibri"/>
              </a:rPr>
              <a:t>Traditionally used instruments include; the alphorn, the hammered dulcimer and the </a:t>
            </a:r>
            <a:r>
              <a:rPr lang="en-US" sz="1700" err="1">
                <a:cs typeface="Calibri"/>
              </a:rPr>
              <a:t>shawm</a:t>
            </a:r>
            <a:r>
              <a:rPr lang="en-US" sz="1700">
                <a:cs typeface="Calibri"/>
              </a:rPr>
              <a:t>. </a:t>
            </a:r>
            <a:endParaRPr lang="en-US" sz="1700"/>
          </a:p>
        </p:txBody>
      </p:sp>
      <p:pic>
        <p:nvPicPr>
          <p:cNvPr id="7" name="Picture 7" descr="A wooden pole&#10;&#10;Description generated with high confidence">
            <a:extLst>
              <a:ext uri="{FF2B5EF4-FFF2-40B4-BE49-F238E27FC236}">
                <a16:creationId xmlns:a16="http://schemas.microsoft.com/office/drawing/2014/main" id="{29E18878-179D-42A1-ABE5-A032796981DA}"/>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28011" r="-2" b="18107"/>
          <a:stretch/>
        </p:blipFill>
        <p:spPr>
          <a:xfrm>
            <a:off x="8269224" y="-6"/>
            <a:ext cx="3922776" cy="6309360"/>
          </a:xfrm>
          <a:prstGeom prst="rect">
            <a:avLst/>
          </a:prstGeom>
        </p:spPr>
      </p:pic>
      <p:sp>
        <p:nvSpPr>
          <p:cNvPr id="5" name="TextBox 4">
            <a:extLst>
              <a:ext uri="{FF2B5EF4-FFF2-40B4-BE49-F238E27FC236}">
                <a16:creationId xmlns:a16="http://schemas.microsoft.com/office/drawing/2014/main" id="{CC24FD5E-A94F-459E-9682-4C031C7BCB07}"/>
              </a:ext>
            </a:extLst>
          </p:cNvPr>
          <p:cNvSpPr txBox="1"/>
          <p:nvPr/>
        </p:nvSpPr>
        <p:spPr>
          <a:xfrm>
            <a:off x="4508500" y="5043488"/>
            <a:ext cx="3175000" cy="317500"/>
          </a:xfrm>
          <a:prstGeom prst="rect">
            <a:avLst/>
          </a:prstGeom>
        </p:spPr>
        <p:txBody>
          <a:bodyPr anchor="t">
            <a:normAutofit fontScale="92500" lnSpcReduction="20000"/>
          </a:bodyPr>
          <a:lstStyle/>
          <a:p>
            <a:endParaRPr lang="en-US">
              <a:cs typeface="Calibri"/>
            </a:endParaRPr>
          </a:p>
        </p:txBody>
      </p:sp>
      <p:sp>
        <p:nvSpPr>
          <p:cNvPr id="8" name="TextBox 7">
            <a:extLst>
              <a:ext uri="{FF2B5EF4-FFF2-40B4-BE49-F238E27FC236}">
                <a16:creationId xmlns:a16="http://schemas.microsoft.com/office/drawing/2014/main" id="{B38D28D9-5F47-452C-870D-B6E03A858368}"/>
              </a:ext>
            </a:extLst>
          </p:cNvPr>
          <p:cNvSpPr txBox="1"/>
          <p:nvPr/>
        </p:nvSpPr>
        <p:spPr>
          <a:xfrm>
            <a:off x="5408613" y="5486400"/>
            <a:ext cx="1587500" cy="317500"/>
          </a:xfrm>
          <a:prstGeom prst="rect">
            <a:avLst/>
          </a:prstGeom>
        </p:spPr>
        <p:txBody>
          <a:bodyPr anchor="t">
            <a:normAutofit fontScale="92500" lnSpcReduction="20000"/>
          </a:bodyPr>
          <a:lstStyle/>
          <a:p>
            <a:endParaRPr lang="en-US">
              <a:cs typeface="Calibri"/>
            </a:endParaRPr>
          </a:p>
        </p:txBody>
      </p:sp>
      <p:sp>
        <p:nvSpPr>
          <p:cNvPr id="11" name="TextBox 10">
            <a:extLst>
              <a:ext uri="{FF2B5EF4-FFF2-40B4-BE49-F238E27FC236}">
                <a16:creationId xmlns:a16="http://schemas.microsoft.com/office/drawing/2014/main" id="{1AF435F2-F3CC-47AE-B170-0C5712A7F485}"/>
              </a:ext>
            </a:extLst>
          </p:cNvPr>
          <p:cNvSpPr txBox="1"/>
          <p:nvPr/>
        </p:nvSpPr>
        <p:spPr>
          <a:xfrm>
            <a:off x="8077200" y="4181929"/>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331531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couple of people that are standing in the snow&#10;&#10;Description generated with high confidence">
            <a:extLst>
              <a:ext uri="{FF2B5EF4-FFF2-40B4-BE49-F238E27FC236}">
                <a16:creationId xmlns:a16="http://schemas.microsoft.com/office/drawing/2014/main" id="{6D1267F8-D273-442C-B926-9B32FB8A66A8}"/>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4141" r="7983" b="-3"/>
          <a:stretch/>
        </p:blipFill>
        <p:spPr>
          <a:xfrm>
            <a:off x="20" y="-1"/>
            <a:ext cx="3936404" cy="6309360"/>
          </a:xfrm>
          <a:prstGeom prst="rect">
            <a:avLst/>
          </a:prstGeom>
        </p:spPr>
      </p:pic>
      <p:sp>
        <p:nvSpPr>
          <p:cNvPr id="2" name="Title 1">
            <a:extLst>
              <a:ext uri="{FF2B5EF4-FFF2-40B4-BE49-F238E27FC236}">
                <a16:creationId xmlns:a16="http://schemas.microsoft.com/office/drawing/2014/main" id="{1B23352A-338C-431F-8436-7F83420EE1FA}"/>
              </a:ext>
            </a:extLst>
          </p:cNvPr>
          <p:cNvSpPr>
            <a:spLocks noGrp="1"/>
          </p:cNvSpPr>
          <p:nvPr>
            <p:ph type="title"/>
          </p:nvPr>
        </p:nvSpPr>
        <p:spPr>
          <a:xfrm>
            <a:off x="4521271" y="443668"/>
            <a:ext cx="2871216" cy="1609344"/>
          </a:xfrm>
        </p:spPr>
        <p:txBody>
          <a:bodyPr>
            <a:normAutofit/>
          </a:bodyPr>
          <a:lstStyle/>
          <a:p>
            <a:pPr algn="ctr"/>
            <a:r>
              <a:rPr lang="en-GB" sz="2400">
                <a:latin typeface="Algerian"/>
              </a:rPr>
              <a:t>Traditional dress</a:t>
            </a:r>
          </a:p>
        </p:txBody>
      </p:sp>
      <p:sp>
        <p:nvSpPr>
          <p:cNvPr id="15" name="Content Placeholder 14">
            <a:extLst>
              <a:ext uri="{FF2B5EF4-FFF2-40B4-BE49-F238E27FC236}">
                <a16:creationId xmlns:a16="http://schemas.microsoft.com/office/drawing/2014/main" id="{FF0D36D7-3ED5-416D-8C14-852AD92B6E5B}"/>
              </a:ext>
            </a:extLst>
          </p:cNvPr>
          <p:cNvSpPr>
            <a:spLocks noGrp="1"/>
          </p:cNvSpPr>
          <p:nvPr>
            <p:ph idx="1"/>
          </p:nvPr>
        </p:nvSpPr>
        <p:spPr>
          <a:xfrm>
            <a:off x="7791391" y="443668"/>
            <a:ext cx="3712464" cy="1609344"/>
          </a:xfrm>
        </p:spPr>
        <p:txBody>
          <a:bodyPr anchor="ctr">
            <a:normAutofit lnSpcReduction="10000"/>
          </a:bodyPr>
          <a:lstStyle/>
          <a:p>
            <a:pPr marL="0" indent="0">
              <a:buNone/>
            </a:pPr>
            <a:r>
              <a:rPr lang="en-US" sz="1600">
                <a:cs typeface="Calibri"/>
              </a:rPr>
              <a:t>The traditional costume for women and girls is </a:t>
            </a:r>
            <a:r>
              <a:rPr lang="en-US" sz="1600">
                <a:ea typeface="+mn-lt"/>
                <a:cs typeface="+mn-lt"/>
              </a:rPr>
              <a:t>long-sleeved jackets, silk aprons and straw with ribbons dangling from the brim. Gold lace caps are also a traditional female costume. For men, the traditional clothing is traditional leather shorts, called  lederhosen with leather boots.</a:t>
            </a:r>
            <a:endParaRPr lang="en-US" sz="1600">
              <a:cs typeface="Calibri"/>
            </a:endParaRPr>
          </a:p>
        </p:txBody>
      </p:sp>
      <p:pic>
        <p:nvPicPr>
          <p:cNvPr id="7" name="Picture 7" descr="A group of people posing for a picture&#10;&#10;Description generated with very high confidence">
            <a:extLst>
              <a:ext uri="{FF2B5EF4-FFF2-40B4-BE49-F238E27FC236}">
                <a16:creationId xmlns:a16="http://schemas.microsoft.com/office/drawing/2014/main" id="{3C2772A1-8ACA-49A0-8945-371DDD82DDE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7407" r="15131" b="2"/>
          <a:stretch/>
        </p:blipFill>
        <p:spPr>
          <a:xfrm>
            <a:off x="4155702" y="2573434"/>
            <a:ext cx="3922776" cy="3735926"/>
          </a:xfrm>
          <a:prstGeom prst="rect">
            <a:avLst/>
          </a:prstGeom>
        </p:spPr>
      </p:pic>
      <p:pic>
        <p:nvPicPr>
          <p:cNvPr id="10" name="Picture 10" descr="A group of people standing on top of a grass covered field&#10;&#10;Description generated with very high confidence">
            <a:extLst>
              <a:ext uri="{FF2B5EF4-FFF2-40B4-BE49-F238E27FC236}">
                <a16:creationId xmlns:a16="http://schemas.microsoft.com/office/drawing/2014/main" id="{FB1FE4E0-A15F-421F-AF97-612A996B9EC4}"/>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r="17651" b="-1"/>
          <a:stretch/>
        </p:blipFill>
        <p:spPr>
          <a:xfrm>
            <a:off x="8290932" y="2560123"/>
            <a:ext cx="3901068" cy="3749236"/>
          </a:xfrm>
          <a:prstGeom prst="rect">
            <a:avLst/>
          </a:prstGeom>
        </p:spPr>
      </p:pic>
      <p:sp>
        <p:nvSpPr>
          <p:cNvPr id="5" name="TextBox 4">
            <a:extLst>
              <a:ext uri="{FF2B5EF4-FFF2-40B4-BE49-F238E27FC236}">
                <a16:creationId xmlns:a16="http://schemas.microsoft.com/office/drawing/2014/main" id="{A478AAD2-54C5-490A-9739-81893D8CB262}"/>
              </a:ext>
            </a:extLst>
          </p:cNvPr>
          <p:cNvSpPr txBox="1"/>
          <p:nvPr/>
        </p:nvSpPr>
        <p:spPr>
          <a:xfrm>
            <a:off x="4581525" y="6135688"/>
            <a:ext cx="3028950" cy="317500"/>
          </a:xfrm>
          <a:prstGeom prst="rect">
            <a:avLst/>
          </a:prstGeom>
        </p:spPr>
        <p:txBody>
          <a:bodyPr anchor="t">
            <a:normAutofit fontScale="92500" lnSpcReduction="20000"/>
          </a:bodyPr>
          <a:lstStyle/>
          <a:p>
            <a:endParaRPr lang="en-US">
              <a:cs typeface="Calibri"/>
            </a:endParaRPr>
          </a:p>
        </p:txBody>
      </p:sp>
      <p:sp>
        <p:nvSpPr>
          <p:cNvPr id="8" name="TextBox 7">
            <a:extLst>
              <a:ext uri="{FF2B5EF4-FFF2-40B4-BE49-F238E27FC236}">
                <a16:creationId xmlns:a16="http://schemas.microsoft.com/office/drawing/2014/main" id="{CAC82E31-E08C-402F-B964-8097D5BB1FDB}"/>
              </a:ext>
            </a:extLst>
          </p:cNvPr>
          <p:cNvSpPr txBox="1"/>
          <p:nvPr/>
        </p:nvSpPr>
        <p:spPr>
          <a:xfrm>
            <a:off x="9458325" y="3705452"/>
            <a:ext cx="1587500" cy="317500"/>
          </a:xfrm>
          <a:prstGeom prst="rect">
            <a:avLst/>
          </a:prstGeom>
        </p:spPr>
        <p:txBody>
          <a:bodyPr anchor="t">
            <a:normAutofit fontScale="92500" lnSpcReduction="20000"/>
          </a:bodyPr>
          <a:lstStyle/>
          <a:p>
            <a:endParaRPr lang="en-US">
              <a:cs typeface="Calibri"/>
            </a:endParaRPr>
          </a:p>
        </p:txBody>
      </p:sp>
      <p:sp>
        <p:nvSpPr>
          <p:cNvPr id="11" name="TextBox 10">
            <a:extLst>
              <a:ext uri="{FF2B5EF4-FFF2-40B4-BE49-F238E27FC236}">
                <a16:creationId xmlns:a16="http://schemas.microsoft.com/office/drawing/2014/main" id="{82B89490-E938-431A-B07A-F3E55D7DDF71}"/>
              </a:ext>
            </a:extLst>
          </p:cNvPr>
          <p:cNvSpPr txBox="1"/>
          <p:nvPr/>
        </p:nvSpPr>
        <p:spPr>
          <a:xfrm>
            <a:off x="747486" y="4601936"/>
            <a:ext cx="2743200" cy="317500"/>
          </a:xfrm>
          <a:prstGeom prst="rect">
            <a:avLst/>
          </a:prstGeom>
        </p:spPr>
        <p:txBody>
          <a:bodyPr anchor="t">
            <a:normAutofit fontScale="92500" lnSpcReduction="20000"/>
          </a:bodyPr>
          <a:lstStyle/>
          <a:p>
            <a:endParaRPr lang="en-US">
              <a:cs typeface="Calibri"/>
            </a:endParaRPr>
          </a:p>
        </p:txBody>
      </p:sp>
    </p:spTree>
    <p:extLst>
      <p:ext uri="{BB962C8B-B14F-4D97-AF65-F5344CB8AC3E}">
        <p14:creationId xmlns:p14="http://schemas.microsoft.com/office/powerpoint/2010/main" val="21817024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A picture containing food, cheese&#10;&#10;Description generated with very high confidence">
            <a:extLst>
              <a:ext uri="{FF2B5EF4-FFF2-40B4-BE49-F238E27FC236}">
                <a16:creationId xmlns:a16="http://schemas.microsoft.com/office/drawing/2014/main" id="{AAA4E172-30B5-4268-AF30-72CC011255F6}"/>
              </a:ext>
            </a:extLst>
          </p:cNvPr>
          <p:cNvPicPr>
            <a:picLocks noChangeAspect="1"/>
          </p:cNvPicPr>
          <p:nvPr/>
        </p:nvPicPr>
        <p:blipFill rotWithShape="1">
          <a:blip r:embed="rId2"/>
          <a:srcRect r="-2" b="8913"/>
          <a:stretch/>
        </p:blipFill>
        <p:spPr>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11" name="Picture 12" descr="&#10;">
            <a:extLst>
              <a:ext uri="{FF2B5EF4-FFF2-40B4-BE49-F238E27FC236}">
                <a16:creationId xmlns:a16="http://schemas.microsoft.com/office/drawing/2014/main" id="{E0850A09-BD52-4644-B3AE-E61D2EACCD40}"/>
              </a:ext>
            </a:extLst>
          </p:cNvPr>
          <p:cNvPicPr>
            <a:picLocks noChangeAspect="1"/>
          </p:cNvPicPr>
          <p:nvPr/>
        </p:nvPicPr>
        <p:blipFill rotWithShape="1">
          <a:blip r:embed="rId3"/>
          <a:srcRect l="14674" r="5684"/>
          <a:stretch/>
        </p:blipFill>
        <p:spPr>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p:spPr>
      </p:pic>
      <p:pic>
        <p:nvPicPr>
          <p:cNvPr id="9" name="Picture 9" descr="A display in a store filled with lots of food&#10;&#10;Description generated with very high confidence">
            <a:extLst>
              <a:ext uri="{FF2B5EF4-FFF2-40B4-BE49-F238E27FC236}">
                <a16:creationId xmlns:a16="http://schemas.microsoft.com/office/drawing/2014/main" id="{12FB117F-A5DA-4180-BA35-720CD2965010}"/>
              </a:ext>
            </a:extLst>
          </p:cNvPr>
          <p:cNvPicPr>
            <a:picLocks noGrp="1" noChangeAspect="1"/>
          </p:cNvPicPr>
          <p:nvPr>
            <p:ph idx="1"/>
          </p:nvPr>
        </p:nvPicPr>
        <p:blipFill rotWithShape="1">
          <a:blip r:embed="rId4"/>
          <a:srcRect l="3955" r="4096"/>
          <a:stretch/>
        </p:blipFill>
        <p:spPr>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28" name="Freeform: Shape 27">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2ACAC9-DE24-434A-B6D0-2648186F39A1}"/>
              </a:ext>
            </a:extLst>
          </p:cNvPr>
          <p:cNvSpPr>
            <a:spLocks noGrp="1"/>
          </p:cNvSpPr>
          <p:nvPr>
            <p:ph type="title"/>
          </p:nvPr>
        </p:nvSpPr>
        <p:spPr>
          <a:xfrm>
            <a:off x="438912" y="1508760"/>
            <a:ext cx="3429000" cy="2898648"/>
          </a:xfrm>
        </p:spPr>
        <p:txBody>
          <a:bodyPr vert="horz" lIns="91440" tIns="45720" rIns="91440" bIns="45720" rtlCol="0" anchor="b">
            <a:normAutofit/>
          </a:bodyPr>
          <a:lstStyle/>
          <a:p>
            <a:r>
              <a:rPr lang="en-US" sz="4000" kern="1200">
                <a:latin typeface="Algerian"/>
              </a:rPr>
              <a:t>Swiss traditional food </a:t>
            </a:r>
          </a:p>
        </p:txBody>
      </p:sp>
      <p:sp>
        <p:nvSpPr>
          <p:cNvPr id="32" name="Rectangle 31">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3">
            <a:extLst>
              <a:ext uri="{FF2B5EF4-FFF2-40B4-BE49-F238E27FC236}">
                <a16:creationId xmlns:a16="http://schemas.microsoft.com/office/drawing/2014/main" id="{AC1073E4-B86D-4DFD-9D63-549D0D03E1DE}"/>
              </a:ext>
            </a:extLst>
          </p:cNvPr>
          <p:cNvPicPr>
            <a:picLocks noChangeAspect="1"/>
          </p:cNvPicPr>
          <p:nvPr/>
        </p:nvPicPr>
        <p:blipFill rotWithShape="1">
          <a:blip r:embed="rId5"/>
          <a:srcRect l="1827" r="1051" b="-3"/>
          <a:stretch/>
        </p:blipFill>
        <p:spPr>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p:spPr>
      </p:pic>
      <p:sp>
        <p:nvSpPr>
          <p:cNvPr id="34" name="Rectangle 33">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6507117-2A39-4779-89A5-0C82395A74C6}"/>
              </a:ext>
            </a:extLst>
          </p:cNvPr>
          <p:cNvSpPr txBox="1"/>
          <p:nvPr/>
        </p:nvSpPr>
        <p:spPr>
          <a:xfrm>
            <a:off x="5334000" y="4573588"/>
            <a:ext cx="1587500" cy="317500"/>
          </a:xfrm>
          <a:prstGeom prst="rect">
            <a:avLst/>
          </a:prstGeom>
        </p:spPr>
        <p:txBody>
          <a:bodyPr anchor="t">
            <a:normAutofit fontScale="92500" lnSpcReduction="20000"/>
          </a:bodyPr>
          <a:lstStyle/>
          <a:p>
            <a:endParaRPr lang="en-US">
              <a:cs typeface="Calibri"/>
            </a:endParaRPr>
          </a:p>
        </p:txBody>
      </p:sp>
      <p:sp>
        <p:nvSpPr>
          <p:cNvPr id="14" name="TextBox 13">
            <a:extLst>
              <a:ext uri="{FF2B5EF4-FFF2-40B4-BE49-F238E27FC236}">
                <a16:creationId xmlns:a16="http://schemas.microsoft.com/office/drawing/2014/main" id="{FF323A7C-C724-4936-80BF-4B345191D9DA}"/>
              </a:ext>
            </a:extLst>
          </p:cNvPr>
          <p:cNvSpPr txBox="1"/>
          <p:nvPr/>
        </p:nvSpPr>
        <p:spPr>
          <a:xfrm>
            <a:off x="486229" y="4891314"/>
            <a:ext cx="274320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Switzerland is very well known for foods such as cheese and chocolate. Other traditional foods include Rosti and </a:t>
            </a:r>
            <a:r>
              <a:rPr lang="en-GB" err="1"/>
              <a:t>Biberli</a:t>
            </a:r>
            <a:r>
              <a:rPr lang="en-GB"/>
              <a:t>. </a:t>
            </a:r>
            <a:endParaRPr lang="en-GB">
              <a:cs typeface="Calibri"/>
            </a:endParaRPr>
          </a:p>
        </p:txBody>
      </p:sp>
    </p:spTree>
    <p:extLst>
      <p:ext uri="{BB962C8B-B14F-4D97-AF65-F5344CB8AC3E}">
        <p14:creationId xmlns:p14="http://schemas.microsoft.com/office/powerpoint/2010/main" val="2532046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FA25-5964-B34B-A7F8-646EB642D3CD}"/>
              </a:ext>
            </a:extLst>
          </p:cNvPr>
          <p:cNvSpPr>
            <a:spLocks noGrp="1"/>
          </p:cNvSpPr>
          <p:nvPr>
            <p:ph type="title"/>
          </p:nvPr>
        </p:nvSpPr>
        <p:spPr>
          <a:xfrm>
            <a:off x="1456734" y="884562"/>
            <a:ext cx="9319378" cy="1764135"/>
          </a:xfrm>
        </p:spPr>
        <p:txBody>
          <a:bodyPr>
            <a:normAutofit/>
          </a:bodyPr>
          <a:lstStyle/>
          <a:p>
            <a:pPr algn="ctr"/>
            <a:r>
              <a:rPr lang="en-GB" sz="3600">
                <a:latin typeface="Broadway" panose="020F0502020204030204" pitchFamily="34" charset="0"/>
              </a:rPr>
              <a:t>The</a:t>
            </a:r>
            <a:r>
              <a:rPr lang="en-GB" sz="4000">
                <a:latin typeface="Broadway" panose="020F0502020204030204" pitchFamily="34" charset="0"/>
              </a:rPr>
              <a:t> </a:t>
            </a:r>
            <a:r>
              <a:rPr lang="en-GB" sz="3600" err="1">
                <a:latin typeface="Broadway" panose="020F0502020204030204" pitchFamily="34" charset="0"/>
              </a:rPr>
              <a:t>Romandie</a:t>
            </a:r>
            <a:r>
              <a:rPr lang="en-GB" sz="3900">
                <a:latin typeface="Broadway" panose="020F0502020204030204" pitchFamily="34" charset="0"/>
              </a:rPr>
              <a:t> </a:t>
            </a:r>
            <a:r>
              <a:rPr lang="en-GB" sz="3600">
                <a:latin typeface="Broadway" panose="020F0502020204030204" pitchFamily="34" charset="0"/>
              </a:rPr>
              <a:t>region</a:t>
            </a:r>
            <a:endParaRPr lang="en-US" sz="3600">
              <a:latin typeface="Broadway" panose="020F0502020204030204" pitchFamily="34" charset="0"/>
            </a:endParaRPr>
          </a:p>
        </p:txBody>
      </p:sp>
      <p:sp>
        <p:nvSpPr>
          <p:cNvPr id="3" name="Content Placeholder 2">
            <a:extLst>
              <a:ext uri="{FF2B5EF4-FFF2-40B4-BE49-F238E27FC236}">
                <a16:creationId xmlns:a16="http://schemas.microsoft.com/office/drawing/2014/main" id="{42972468-E9FD-1549-AAC6-5F603533721A}"/>
              </a:ext>
            </a:extLst>
          </p:cNvPr>
          <p:cNvSpPr>
            <a:spLocks noGrp="1"/>
          </p:cNvSpPr>
          <p:nvPr>
            <p:ph idx="1"/>
          </p:nvPr>
        </p:nvSpPr>
        <p:spPr>
          <a:xfrm>
            <a:off x="3620606" y="2412828"/>
            <a:ext cx="5029200" cy="3227626"/>
          </a:xfrm>
        </p:spPr>
        <p:txBody>
          <a:bodyPr anchor="ctr">
            <a:normAutofit fontScale="92500" lnSpcReduction="10000"/>
          </a:bodyPr>
          <a:lstStyle/>
          <a:p>
            <a:r>
              <a:rPr lang="en-GB" sz="1900" dirty="0">
                <a:solidFill>
                  <a:srgbClr val="000000"/>
                </a:solidFill>
              </a:rPr>
              <a:t>The </a:t>
            </a:r>
            <a:r>
              <a:rPr lang="en-GB" sz="1900" dirty="0" err="1">
                <a:solidFill>
                  <a:srgbClr val="000000"/>
                </a:solidFill>
              </a:rPr>
              <a:t>Romandie</a:t>
            </a:r>
            <a:r>
              <a:rPr lang="en-GB" sz="1900" dirty="0">
                <a:solidFill>
                  <a:srgbClr val="000000"/>
                </a:solidFill>
              </a:rPr>
              <a:t> region is the french speaking region of Switzerland. The capital of the region is Geneva, the second most populated city with the first place being taken by the very famous Zurich. </a:t>
            </a:r>
            <a:r>
              <a:rPr lang="en-GB" sz="1900" dirty="0" err="1">
                <a:solidFill>
                  <a:srgbClr val="000000"/>
                </a:solidFill>
              </a:rPr>
              <a:t>Romandie</a:t>
            </a:r>
            <a:r>
              <a:rPr lang="en-GB" sz="1900" dirty="0">
                <a:solidFill>
                  <a:srgbClr val="000000"/>
                </a:solidFill>
              </a:rPr>
              <a:t> has 2.1 million people living there which is 25.1% of the Swiss population. There is often lots of competition between Zurich and Geneva on where people should go on holiday. Geneva is well know for being the business centre in Switzerland and for holding huge international conferences. </a:t>
            </a:r>
            <a:r>
              <a:rPr lang="en-GB" sz="1900" dirty="0" err="1">
                <a:solidFill>
                  <a:srgbClr val="000000"/>
                </a:solidFill>
              </a:rPr>
              <a:t>Romandie</a:t>
            </a:r>
            <a:r>
              <a:rPr lang="en-GB" sz="1900" dirty="0">
                <a:solidFill>
                  <a:srgbClr val="000000"/>
                </a:solidFill>
              </a:rPr>
              <a:t> is also well known for the ‘Tour de </a:t>
            </a:r>
            <a:r>
              <a:rPr lang="en-GB" sz="1900" dirty="0" err="1">
                <a:solidFill>
                  <a:srgbClr val="000000"/>
                </a:solidFill>
              </a:rPr>
              <a:t>Romandie</a:t>
            </a:r>
            <a:r>
              <a:rPr lang="en-GB" sz="1900" dirty="0">
                <a:solidFill>
                  <a:srgbClr val="000000"/>
                </a:solidFill>
              </a:rPr>
              <a:t>.’ A biking competition that happens yearly with </a:t>
            </a:r>
            <a:r>
              <a:rPr lang="en-GB" sz="1900">
                <a:solidFill>
                  <a:srgbClr val="000000"/>
                </a:solidFill>
              </a:rPr>
              <a:t>the first </a:t>
            </a:r>
            <a:r>
              <a:rPr lang="en-GB" sz="1900" dirty="0">
                <a:solidFill>
                  <a:srgbClr val="000000"/>
                </a:solidFill>
              </a:rPr>
              <a:t>tour being in 1947. </a:t>
            </a:r>
            <a:endParaRPr lang="en-US" sz="1900" dirty="0">
              <a:solidFill>
                <a:srgbClr val="000000"/>
              </a:solidFill>
            </a:endParaRPr>
          </a:p>
        </p:txBody>
      </p:sp>
      <p:pic>
        <p:nvPicPr>
          <p:cNvPr id="4" name="Picture 4">
            <a:extLst>
              <a:ext uri="{FF2B5EF4-FFF2-40B4-BE49-F238E27FC236}">
                <a16:creationId xmlns:a16="http://schemas.microsoft.com/office/drawing/2014/main" id="{476B5901-649B-4640-9423-1EC32FB1FE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894" y="1121350"/>
            <a:ext cx="3061352" cy="2051105"/>
          </a:xfrm>
          <a:prstGeom prst="rect">
            <a:avLst/>
          </a:prstGeom>
        </p:spPr>
      </p:pic>
      <p:grpSp>
        <p:nvGrpSpPr>
          <p:cNvPr id="10" name="Group 9">
            <a:extLst>
              <a:ext uri="{FF2B5EF4-FFF2-40B4-BE49-F238E27FC236}">
                <a16:creationId xmlns:a16="http://schemas.microsoft.com/office/drawing/2014/main" id="{F3617BB1-E3B9-9A44-B0BD-D8094EF434F4}"/>
              </a:ext>
            </a:extLst>
          </p:cNvPr>
          <p:cNvGrpSpPr/>
          <p:nvPr/>
        </p:nvGrpSpPr>
        <p:grpSpPr>
          <a:xfrm>
            <a:off x="1030338" y="3067066"/>
            <a:ext cx="150480" cy="812880"/>
            <a:chOff x="1077290" y="4637360"/>
            <a:chExt cx="150480" cy="812880"/>
          </a:xfrm>
        </p:grpSpPr>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7F47F4C1-216E-8640-A1DC-E63FE90625A4}"/>
                    </a:ext>
                  </a:extLst>
                </p14:cNvPr>
                <p14:cNvContentPartPr/>
                <p14:nvPr/>
              </p14:nvContentPartPr>
              <p14:xfrm>
                <a:off x="1111490" y="4644200"/>
                <a:ext cx="116280" cy="806040"/>
              </p14:xfrm>
            </p:contentPart>
          </mc:Choice>
          <mc:Fallback xmlns="">
            <p:pic>
              <p:nvPicPr>
                <p:cNvPr id="7" name="Ink 6">
                  <a:extLst>
                    <a:ext uri="{FF2B5EF4-FFF2-40B4-BE49-F238E27FC236}">
                      <a16:creationId xmlns:a16="http://schemas.microsoft.com/office/drawing/2014/main" id="{7F47F4C1-216E-8640-A1DC-E63FE90625A4}"/>
                    </a:ext>
                  </a:extLst>
                </p:cNvPr>
                <p:cNvPicPr/>
                <p:nvPr/>
              </p:nvPicPr>
              <p:blipFill>
                <a:blip r:embed="rId4"/>
                <a:stretch>
                  <a:fillRect/>
                </a:stretch>
              </p:blipFill>
              <p:spPr>
                <a:xfrm>
                  <a:off x="1096058" y="4628727"/>
                  <a:ext cx="146786" cy="83662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EE644DC0-088D-354E-8191-F4127C741929}"/>
                    </a:ext>
                  </a:extLst>
                </p14:cNvPr>
                <p14:cNvContentPartPr/>
                <p14:nvPr/>
              </p14:nvContentPartPr>
              <p14:xfrm>
                <a:off x="1077290" y="4637360"/>
                <a:ext cx="142920" cy="161280"/>
              </p14:xfrm>
            </p:contentPart>
          </mc:Choice>
          <mc:Fallback xmlns="">
            <p:pic>
              <p:nvPicPr>
                <p:cNvPr id="8" name="Ink 7">
                  <a:extLst>
                    <a:ext uri="{FF2B5EF4-FFF2-40B4-BE49-F238E27FC236}">
                      <a16:creationId xmlns:a16="http://schemas.microsoft.com/office/drawing/2014/main" id="{EE644DC0-088D-354E-8191-F4127C741929}"/>
                    </a:ext>
                  </a:extLst>
                </p:cNvPr>
                <p:cNvPicPr/>
                <p:nvPr/>
              </p:nvPicPr>
              <p:blipFill>
                <a:blip r:embed="rId6"/>
                <a:stretch>
                  <a:fillRect/>
                </a:stretch>
              </p:blipFill>
              <p:spPr>
                <a:xfrm>
                  <a:off x="1061849" y="4621845"/>
                  <a:ext cx="173443" cy="191948"/>
                </a:xfrm>
                <a:prstGeom prst="rect">
                  <a:avLst/>
                </a:prstGeom>
              </p:spPr>
            </p:pic>
          </mc:Fallback>
        </mc:AlternateContent>
      </p:grpSp>
      <p:grpSp>
        <p:nvGrpSpPr>
          <p:cNvPr id="67" name="Group 66">
            <a:extLst>
              <a:ext uri="{FF2B5EF4-FFF2-40B4-BE49-F238E27FC236}">
                <a16:creationId xmlns:a16="http://schemas.microsoft.com/office/drawing/2014/main" id="{479A602B-62C4-9744-B074-C29C7B6ED688}"/>
              </a:ext>
            </a:extLst>
          </p:cNvPr>
          <p:cNvGrpSpPr/>
          <p:nvPr/>
        </p:nvGrpSpPr>
        <p:grpSpPr>
          <a:xfrm>
            <a:off x="333894" y="3731549"/>
            <a:ext cx="2536560" cy="1755813"/>
            <a:chOff x="1421741" y="4769371"/>
            <a:chExt cx="2536560" cy="1414800"/>
          </a:xfrm>
        </p:grpSpPr>
        <mc:AlternateContent xmlns:mc="http://schemas.openxmlformats.org/markup-compatibility/2006" xmlns:p14="http://schemas.microsoft.com/office/powerpoint/2010/main">
          <mc:Choice Requires="p14">
            <p:contentPart p14:bwMode="auto" r:id="rId7">
              <p14:nvContentPartPr>
                <p14:cNvPr id="12" name="Ink 11">
                  <a:extLst>
                    <a:ext uri="{FF2B5EF4-FFF2-40B4-BE49-F238E27FC236}">
                      <a16:creationId xmlns:a16="http://schemas.microsoft.com/office/drawing/2014/main" id="{3D60BA5C-AC31-0D4E-A5F7-E74D28D85B60}"/>
                    </a:ext>
                  </a:extLst>
                </p14:cNvPr>
                <p14:cNvContentPartPr/>
                <p14:nvPr/>
              </p14:nvContentPartPr>
              <p14:xfrm>
                <a:off x="1421741" y="5352571"/>
                <a:ext cx="79200" cy="186840"/>
              </p14:xfrm>
            </p:contentPart>
          </mc:Choice>
          <mc:Fallback xmlns="">
            <p:pic>
              <p:nvPicPr>
                <p:cNvPr id="12" name="Ink 11">
                  <a:extLst>
                    <a:ext uri="{FF2B5EF4-FFF2-40B4-BE49-F238E27FC236}">
                      <a16:creationId xmlns:a16="http://schemas.microsoft.com/office/drawing/2014/main" id="{3D60BA5C-AC31-0D4E-A5F7-E74D28D85B60}"/>
                    </a:ext>
                  </a:extLst>
                </p:cNvPr>
                <p:cNvPicPr/>
                <p:nvPr/>
              </p:nvPicPr>
              <p:blipFill>
                <a:blip r:embed="rId8"/>
                <a:stretch>
                  <a:fillRect/>
                </a:stretch>
              </p:blipFill>
              <p:spPr>
                <a:xfrm>
                  <a:off x="1406261" y="5340096"/>
                  <a:ext cx="109800" cy="211501"/>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 name="Ink 12">
                  <a:extLst>
                    <a:ext uri="{FF2B5EF4-FFF2-40B4-BE49-F238E27FC236}">
                      <a16:creationId xmlns:a16="http://schemas.microsoft.com/office/drawing/2014/main" id="{9989B069-5830-F947-AE85-3C2D448097A3}"/>
                    </a:ext>
                  </a:extLst>
                </p14:cNvPr>
                <p14:cNvContentPartPr/>
                <p14:nvPr/>
              </p14:nvContentPartPr>
              <p14:xfrm>
                <a:off x="1421741" y="5396131"/>
                <a:ext cx="87480" cy="38520"/>
              </p14:xfrm>
            </p:contentPart>
          </mc:Choice>
          <mc:Fallback xmlns="">
            <p:pic>
              <p:nvPicPr>
                <p:cNvPr id="13" name="Ink 12">
                  <a:extLst>
                    <a:ext uri="{FF2B5EF4-FFF2-40B4-BE49-F238E27FC236}">
                      <a16:creationId xmlns:a16="http://schemas.microsoft.com/office/drawing/2014/main" id="{9989B069-5830-F947-AE85-3C2D448097A3}"/>
                    </a:ext>
                  </a:extLst>
                </p:cNvPr>
                <p:cNvPicPr/>
                <p:nvPr/>
              </p:nvPicPr>
              <p:blipFill>
                <a:blip r:embed="rId10"/>
                <a:stretch>
                  <a:fillRect/>
                </a:stretch>
              </p:blipFill>
              <p:spPr>
                <a:xfrm>
                  <a:off x="1406261" y="5383487"/>
                  <a:ext cx="118080" cy="63514"/>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k 13">
                  <a:extLst>
                    <a:ext uri="{FF2B5EF4-FFF2-40B4-BE49-F238E27FC236}">
                      <a16:creationId xmlns:a16="http://schemas.microsoft.com/office/drawing/2014/main" id="{8F1C7CB0-5FD8-2041-97D6-7ED20ED72019}"/>
                    </a:ext>
                  </a:extLst>
                </p14:cNvPr>
                <p14:cNvContentPartPr/>
                <p14:nvPr/>
              </p14:nvContentPartPr>
              <p14:xfrm>
                <a:off x="1522181" y="5336011"/>
                <a:ext cx="174240" cy="168840"/>
              </p14:xfrm>
            </p:contentPart>
          </mc:Choice>
          <mc:Fallback xmlns="">
            <p:pic>
              <p:nvPicPr>
                <p:cNvPr id="14" name="Ink 13">
                  <a:extLst>
                    <a:ext uri="{FF2B5EF4-FFF2-40B4-BE49-F238E27FC236}">
                      <a16:creationId xmlns:a16="http://schemas.microsoft.com/office/drawing/2014/main" id="{8F1C7CB0-5FD8-2041-97D6-7ED20ED72019}"/>
                    </a:ext>
                  </a:extLst>
                </p:cNvPr>
                <p:cNvPicPr/>
                <p:nvPr/>
              </p:nvPicPr>
              <p:blipFill>
                <a:blip r:embed="rId12"/>
                <a:stretch>
                  <a:fillRect/>
                </a:stretch>
              </p:blipFill>
              <p:spPr>
                <a:xfrm>
                  <a:off x="1506733" y="5323537"/>
                  <a:ext cx="204777" cy="193499"/>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11BE29B1-09FE-534A-89D9-96897E0A17C4}"/>
                    </a:ext>
                  </a:extLst>
                </p14:cNvPr>
                <p14:cNvContentPartPr/>
                <p14:nvPr/>
              </p14:nvContentPartPr>
              <p14:xfrm>
                <a:off x="1704341" y="5377051"/>
                <a:ext cx="38520" cy="92880"/>
              </p14:xfrm>
            </p:contentPart>
          </mc:Choice>
          <mc:Fallback xmlns="">
            <p:pic>
              <p:nvPicPr>
                <p:cNvPr id="15" name="Ink 14">
                  <a:extLst>
                    <a:ext uri="{FF2B5EF4-FFF2-40B4-BE49-F238E27FC236}">
                      <a16:creationId xmlns:a16="http://schemas.microsoft.com/office/drawing/2014/main" id="{11BE29B1-09FE-534A-89D9-96897E0A17C4}"/>
                    </a:ext>
                  </a:extLst>
                </p:cNvPr>
                <p:cNvPicPr/>
                <p:nvPr/>
              </p:nvPicPr>
              <p:blipFill>
                <a:blip r:embed="rId14"/>
                <a:stretch>
                  <a:fillRect/>
                </a:stretch>
              </p:blipFill>
              <p:spPr>
                <a:xfrm>
                  <a:off x="1688861" y="5364570"/>
                  <a:ext cx="69120" cy="117551"/>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7481BEB3-6EAF-0E42-8270-0AB1128EA417}"/>
                    </a:ext>
                  </a:extLst>
                </p14:cNvPr>
                <p14:cNvContentPartPr/>
                <p14:nvPr/>
              </p14:nvContentPartPr>
              <p14:xfrm>
                <a:off x="1780301" y="5325211"/>
                <a:ext cx="108720" cy="125280"/>
              </p14:xfrm>
            </p:contentPart>
          </mc:Choice>
          <mc:Fallback xmlns="">
            <p:pic>
              <p:nvPicPr>
                <p:cNvPr id="16" name="Ink 15">
                  <a:extLst>
                    <a:ext uri="{FF2B5EF4-FFF2-40B4-BE49-F238E27FC236}">
                      <a16:creationId xmlns:a16="http://schemas.microsoft.com/office/drawing/2014/main" id="{7481BEB3-6EAF-0E42-8270-0AB1128EA417}"/>
                    </a:ext>
                  </a:extLst>
                </p:cNvPr>
                <p:cNvPicPr/>
                <p:nvPr/>
              </p:nvPicPr>
              <p:blipFill>
                <a:blip r:embed="rId16"/>
                <a:stretch>
                  <a:fillRect/>
                </a:stretch>
              </p:blipFill>
              <p:spPr>
                <a:xfrm>
                  <a:off x="1764821" y="5312741"/>
                  <a:ext cx="139320" cy="14993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Ink 16">
                  <a:extLst>
                    <a:ext uri="{FF2B5EF4-FFF2-40B4-BE49-F238E27FC236}">
                      <a16:creationId xmlns:a16="http://schemas.microsoft.com/office/drawing/2014/main" id="{B21F50DC-9BFE-9147-A4C9-590599001C76}"/>
                    </a:ext>
                  </a:extLst>
                </p14:cNvPr>
                <p14:cNvContentPartPr/>
                <p14:nvPr/>
              </p14:nvContentPartPr>
              <p14:xfrm>
                <a:off x="1685621" y="5295331"/>
                <a:ext cx="8280" cy="8640"/>
              </p14:xfrm>
            </p:contentPart>
          </mc:Choice>
          <mc:Fallback xmlns="">
            <p:pic>
              <p:nvPicPr>
                <p:cNvPr id="17" name="Ink 16">
                  <a:extLst>
                    <a:ext uri="{FF2B5EF4-FFF2-40B4-BE49-F238E27FC236}">
                      <a16:creationId xmlns:a16="http://schemas.microsoft.com/office/drawing/2014/main" id="{B21F50DC-9BFE-9147-A4C9-590599001C76}"/>
                    </a:ext>
                  </a:extLst>
                </p:cNvPr>
                <p:cNvPicPr/>
                <p:nvPr/>
              </p:nvPicPr>
              <p:blipFill>
                <a:blip r:embed="rId18"/>
                <a:stretch>
                  <a:fillRect/>
                </a:stretch>
              </p:blipFill>
              <p:spPr>
                <a:xfrm>
                  <a:off x="1670141" y="5282947"/>
                  <a:ext cx="388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A6E82989-B73B-2241-8FD8-0FC83DD79F18}"/>
                    </a:ext>
                  </a:extLst>
                </p14:cNvPr>
                <p14:cNvContentPartPr/>
                <p14:nvPr/>
              </p14:nvContentPartPr>
              <p14:xfrm>
                <a:off x="2054981" y="5295331"/>
                <a:ext cx="90000" cy="114480"/>
              </p14:xfrm>
            </p:contentPart>
          </mc:Choice>
          <mc:Fallback xmlns="">
            <p:pic>
              <p:nvPicPr>
                <p:cNvPr id="18" name="Ink 17">
                  <a:extLst>
                    <a:ext uri="{FF2B5EF4-FFF2-40B4-BE49-F238E27FC236}">
                      <a16:creationId xmlns:a16="http://schemas.microsoft.com/office/drawing/2014/main" id="{A6E82989-B73B-2241-8FD8-0FC83DD79F18}"/>
                    </a:ext>
                  </a:extLst>
                </p:cNvPr>
                <p:cNvPicPr/>
                <p:nvPr/>
              </p:nvPicPr>
              <p:blipFill>
                <a:blip r:embed="rId20"/>
                <a:stretch>
                  <a:fillRect/>
                </a:stretch>
              </p:blipFill>
              <p:spPr>
                <a:xfrm>
                  <a:off x="2039563" y="5282837"/>
                  <a:ext cx="120478" cy="139177"/>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DB4DC58C-CA5A-554A-AF11-87EF40A549AC}"/>
                    </a:ext>
                  </a:extLst>
                </p14:cNvPr>
                <p14:cNvContentPartPr/>
                <p14:nvPr/>
              </p14:nvContentPartPr>
              <p14:xfrm>
                <a:off x="2155781" y="5246371"/>
                <a:ext cx="100800" cy="114480"/>
              </p14:xfrm>
            </p:contentPart>
          </mc:Choice>
          <mc:Fallback xmlns="">
            <p:pic>
              <p:nvPicPr>
                <p:cNvPr id="19" name="Ink 18">
                  <a:extLst>
                    <a:ext uri="{FF2B5EF4-FFF2-40B4-BE49-F238E27FC236}">
                      <a16:creationId xmlns:a16="http://schemas.microsoft.com/office/drawing/2014/main" id="{DB4DC58C-CA5A-554A-AF11-87EF40A549AC}"/>
                    </a:ext>
                  </a:extLst>
                </p:cNvPr>
                <p:cNvPicPr/>
                <p:nvPr/>
              </p:nvPicPr>
              <p:blipFill>
                <a:blip r:embed="rId22"/>
                <a:stretch>
                  <a:fillRect/>
                </a:stretch>
              </p:blipFill>
              <p:spPr>
                <a:xfrm>
                  <a:off x="2140301" y="5233877"/>
                  <a:ext cx="131400" cy="139177"/>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62E1C1CC-D1D6-A64B-8CD0-EDF724144B64}"/>
                    </a:ext>
                  </a:extLst>
                </p14:cNvPr>
                <p14:cNvContentPartPr/>
                <p14:nvPr/>
              </p14:nvContentPartPr>
              <p14:xfrm>
                <a:off x="2063261" y="5232691"/>
                <a:ext cx="10800" cy="11160"/>
              </p14:xfrm>
            </p:contentPart>
          </mc:Choice>
          <mc:Fallback xmlns="">
            <p:pic>
              <p:nvPicPr>
                <p:cNvPr id="20" name="Ink 19">
                  <a:extLst>
                    <a:ext uri="{FF2B5EF4-FFF2-40B4-BE49-F238E27FC236}">
                      <a16:creationId xmlns:a16="http://schemas.microsoft.com/office/drawing/2014/main" id="{62E1C1CC-D1D6-A64B-8CD0-EDF724144B64}"/>
                    </a:ext>
                  </a:extLst>
                </p:cNvPr>
                <p:cNvPicPr/>
                <p:nvPr/>
              </p:nvPicPr>
              <p:blipFill>
                <a:blip r:embed="rId24"/>
                <a:stretch>
                  <a:fillRect/>
                </a:stretch>
              </p:blipFill>
              <p:spPr>
                <a:xfrm>
                  <a:off x="2047781" y="5220063"/>
                  <a:ext cx="41400" cy="36123"/>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Ink 20">
                  <a:extLst>
                    <a:ext uri="{FF2B5EF4-FFF2-40B4-BE49-F238E27FC236}">
                      <a16:creationId xmlns:a16="http://schemas.microsoft.com/office/drawing/2014/main" id="{8E25A83E-4475-044E-9A11-7076E73E82DF}"/>
                    </a:ext>
                  </a:extLst>
                </p14:cNvPr>
                <p14:cNvContentPartPr/>
                <p14:nvPr/>
              </p14:nvContentPartPr>
              <p14:xfrm>
                <a:off x="2440901" y="5159611"/>
                <a:ext cx="63000" cy="149400"/>
              </p14:xfrm>
            </p:contentPart>
          </mc:Choice>
          <mc:Fallback xmlns="">
            <p:pic>
              <p:nvPicPr>
                <p:cNvPr id="21" name="Ink 20">
                  <a:extLst>
                    <a:ext uri="{FF2B5EF4-FFF2-40B4-BE49-F238E27FC236}">
                      <a16:creationId xmlns:a16="http://schemas.microsoft.com/office/drawing/2014/main" id="{8E25A83E-4475-044E-9A11-7076E73E82DF}"/>
                    </a:ext>
                  </a:extLst>
                </p:cNvPr>
                <p:cNvPicPr/>
                <p:nvPr/>
              </p:nvPicPr>
              <p:blipFill>
                <a:blip r:embed="rId26"/>
                <a:stretch>
                  <a:fillRect/>
                </a:stretch>
              </p:blipFill>
              <p:spPr>
                <a:xfrm>
                  <a:off x="2425421" y="5147161"/>
                  <a:ext cx="93600" cy="17401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Ink 21">
                  <a:extLst>
                    <a:ext uri="{FF2B5EF4-FFF2-40B4-BE49-F238E27FC236}">
                      <a16:creationId xmlns:a16="http://schemas.microsoft.com/office/drawing/2014/main" id="{3C88F03C-004A-4B46-8740-2898CAC79CC8}"/>
                    </a:ext>
                  </a:extLst>
                </p14:cNvPr>
                <p14:cNvContentPartPr/>
                <p14:nvPr/>
              </p14:nvContentPartPr>
              <p14:xfrm>
                <a:off x="2424701" y="5181211"/>
                <a:ext cx="119880" cy="49320"/>
              </p14:xfrm>
            </p:contentPart>
          </mc:Choice>
          <mc:Fallback xmlns="">
            <p:pic>
              <p:nvPicPr>
                <p:cNvPr id="22" name="Ink 21">
                  <a:extLst>
                    <a:ext uri="{FF2B5EF4-FFF2-40B4-BE49-F238E27FC236}">
                      <a16:creationId xmlns:a16="http://schemas.microsoft.com/office/drawing/2014/main" id="{3C88F03C-004A-4B46-8740-2898CAC79CC8}"/>
                    </a:ext>
                  </a:extLst>
                </p:cNvPr>
                <p:cNvPicPr/>
                <p:nvPr/>
              </p:nvPicPr>
              <p:blipFill>
                <a:blip r:embed="rId28"/>
                <a:stretch>
                  <a:fillRect/>
                </a:stretch>
              </p:blipFill>
              <p:spPr>
                <a:xfrm>
                  <a:off x="2409267" y="5168662"/>
                  <a:ext cx="150388" cy="74126"/>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Ink 22">
                  <a:extLst>
                    <a:ext uri="{FF2B5EF4-FFF2-40B4-BE49-F238E27FC236}">
                      <a16:creationId xmlns:a16="http://schemas.microsoft.com/office/drawing/2014/main" id="{203290ED-EA7C-6547-B8A2-3B1A173D92FE}"/>
                    </a:ext>
                  </a:extLst>
                </p14:cNvPr>
                <p14:cNvContentPartPr/>
                <p14:nvPr/>
              </p14:nvContentPartPr>
              <p14:xfrm>
                <a:off x="2538821" y="5105251"/>
                <a:ext cx="185040" cy="163080"/>
              </p14:xfrm>
            </p:contentPart>
          </mc:Choice>
          <mc:Fallback xmlns="">
            <p:pic>
              <p:nvPicPr>
                <p:cNvPr id="23" name="Ink 22">
                  <a:extLst>
                    <a:ext uri="{FF2B5EF4-FFF2-40B4-BE49-F238E27FC236}">
                      <a16:creationId xmlns:a16="http://schemas.microsoft.com/office/drawing/2014/main" id="{203290ED-EA7C-6547-B8A2-3B1A173D92FE}"/>
                    </a:ext>
                  </a:extLst>
                </p:cNvPr>
                <p:cNvPicPr/>
                <p:nvPr/>
              </p:nvPicPr>
              <p:blipFill>
                <a:blip r:embed="rId30"/>
                <a:stretch>
                  <a:fillRect/>
                </a:stretch>
              </p:blipFill>
              <p:spPr>
                <a:xfrm>
                  <a:off x="2523341" y="5092773"/>
                  <a:ext cx="215640" cy="187745"/>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Ink 23">
                  <a:extLst>
                    <a:ext uri="{FF2B5EF4-FFF2-40B4-BE49-F238E27FC236}">
                      <a16:creationId xmlns:a16="http://schemas.microsoft.com/office/drawing/2014/main" id="{4D6E0894-14B4-E04B-A636-C656C3711F6A}"/>
                    </a:ext>
                  </a:extLst>
                </p14:cNvPr>
                <p14:cNvContentPartPr/>
                <p14:nvPr/>
              </p14:nvContentPartPr>
              <p14:xfrm>
                <a:off x="2748341" y="5088691"/>
                <a:ext cx="117360" cy="119880"/>
              </p14:xfrm>
            </p:contentPart>
          </mc:Choice>
          <mc:Fallback xmlns="">
            <p:pic>
              <p:nvPicPr>
                <p:cNvPr id="24" name="Ink 23">
                  <a:extLst>
                    <a:ext uri="{FF2B5EF4-FFF2-40B4-BE49-F238E27FC236}">
                      <a16:creationId xmlns:a16="http://schemas.microsoft.com/office/drawing/2014/main" id="{4D6E0894-14B4-E04B-A636-C656C3711F6A}"/>
                    </a:ext>
                  </a:extLst>
                </p:cNvPr>
                <p:cNvPicPr/>
                <p:nvPr/>
              </p:nvPicPr>
              <p:blipFill>
                <a:blip r:embed="rId32"/>
                <a:stretch>
                  <a:fillRect/>
                </a:stretch>
              </p:blipFill>
              <p:spPr>
                <a:xfrm>
                  <a:off x="2732861" y="5076210"/>
                  <a:ext cx="147960" cy="144553"/>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Ink 24">
                  <a:extLst>
                    <a:ext uri="{FF2B5EF4-FFF2-40B4-BE49-F238E27FC236}">
                      <a16:creationId xmlns:a16="http://schemas.microsoft.com/office/drawing/2014/main" id="{B06C3C6C-27BC-FE45-AB0B-06B2B9F11734}"/>
                    </a:ext>
                  </a:extLst>
                </p14:cNvPr>
                <p14:cNvContentPartPr/>
                <p14:nvPr/>
              </p14:nvContentPartPr>
              <p14:xfrm>
                <a:off x="3039221" y="4912291"/>
                <a:ext cx="76320" cy="257040"/>
              </p14:xfrm>
            </p:contentPart>
          </mc:Choice>
          <mc:Fallback xmlns="">
            <p:pic>
              <p:nvPicPr>
                <p:cNvPr id="25" name="Ink 24">
                  <a:extLst>
                    <a:ext uri="{FF2B5EF4-FFF2-40B4-BE49-F238E27FC236}">
                      <a16:creationId xmlns:a16="http://schemas.microsoft.com/office/drawing/2014/main" id="{B06C3C6C-27BC-FE45-AB0B-06B2B9F11734}"/>
                    </a:ext>
                  </a:extLst>
                </p:cNvPr>
                <p:cNvPicPr/>
                <p:nvPr/>
              </p:nvPicPr>
              <p:blipFill>
                <a:blip r:embed="rId34"/>
                <a:stretch>
                  <a:fillRect/>
                </a:stretch>
              </p:blipFill>
              <p:spPr>
                <a:xfrm>
                  <a:off x="3023814" y="4899816"/>
                  <a:ext cx="106776" cy="2817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Ink 25">
                  <a:extLst>
                    <a:ext uri="{FF2B5EF4-FFF2-40B4-BE49-F238E27FC236}">
                      <a16:creationId xmlns:a16="http://schemas.microsoft.com/office/drawing/2014/main" id="{5FC9C862-C6A8-1742-A258-39F456BFCD63}"/>
                    </a:ext>
                  </a:extLst>
                </p14:cNvPr>
                <p14:cNvContentPartPr/>
                <p14:nvPr/>
              </p14:nvContentPartPr>
              <p14:xfrm>
                <a:off x="3063701" y="5039731"/>
                <a:ext cx="87480" cy="46440"/>
              </p14:xfrm>
            </p:contentPart>
          </mc:Choice>
          <mc:Fallback xmlns="">
            <p:pic>
              <p:nvPicPr>
                <p:cNvPr id="26" name="Ink 25">
                  <a:extLst>
                    <a:ext uri="{FF2B5EF4-FFF2-40B4-BE49-F238E27FC236}">
                      <a16:creationId xmlns:a16="http://schemas.microsoft.com/office/drawing/2014/main" id="{5FC9C862-C6A8-1742-A258-39F456BFCD63}"/>
                    </a:ext>
                  </a:extLst>
                </p:cNvPr>
                <p:cNvPicPr/>
                <p:nvPr/>
              </p:nvPicPr>
              <p:blipFill>
                <a:blip r:embed="rId36"/>
                <a:stretch>
                  <a:fillRect/>
                </a:stretch>
              </p:blipFill>
              <p:spPr>
                <a:xfrm>
                  <a:off x="3048221" y="5027328"/>
                  <a:ext cx="118080" cy="70958"/>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Ink 26">
                  <a:extLst>
                    <a:ext uri="{FF2B5EF4-FFF2-40B4-BE49-F238E27FC236}">
                      <a16:creationId xmlns:a16="http://schemas.microsoft.com/office/drawing/2014/main" id="{030070DF-34DA-AA44-A955-B8120CFB4733}"/>
                    </a:ext>
                  </a:extLst>
                </p14:cNvPr>
                <p14:cNvContentPartPr/>
                <p14:nvPr/>
              </p14:nvContentPartPr>
              <p14:xfrm>
                <a:off x="3150461" y="4988251"/>
                <a:ext cx="63000" cy="110160"/>
              </p14:xfrm>
            </p:contentPart>
          </mc:Choice>
          <mc:Fallback xmlns="">
            <p:pic>
              <p:nvPicPr>
                <p:cNvPr id="27" name="Ink 26">
                  <a:extLst>
                    <a:ext uri="{FF2B5EF4-FFF2-40B4-BE49-F238E27FC236}">
                      <a16:creationId xmlns:a16="http://schemas.microsoft.com/office/drawing/2014/main" id="{030070DF-34DA-AA44-A955-B8120CFB4733}"/>
                    </a:ext>
                  </a:extLst>
                </p:cNvPr>
                <p:cNvPicPr/>
                <p:nvPr/>
              </p:nvPicPr>
              <p:blipFill>
                <a:blip r:embed="rId38"/>
                <a:stretch>
                  <a:fillRect/>
                </a:stretch>
              </p:blipFill>
              <p:spPr>
                <a:xfrm>
                  <a:off x="3134892" y="4975818"/>
                  <a:ext cx="93776" cy="134736"/>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Ink 27">
                  <a:extLst>
                    <a:ext uri="{FF2B5EF4-FFF2-40B4-BE49-F238E27FC236}">
                      <a16:creationId xmlns:a16="http://schemas.microsoft.com/office/drawing/2014/main" id="{CD3C4A6F-ED9C-CF49-A0E1-6E610015B92D}"/>
                    </a:ext>
                  </a:extLst>
                </p14:cNvPr>
                <p14:cNvContentPartPr/>
                <p14:nvPr/>
              </p14:nvContentPartPr>
              <p14:xfrm>
                <a:off x="3253781" y="4947571"/>
                <a:ext cx="117360" cy="119160"/>
              </p14:xfrm>
            </p:contentPart>
          </mc:Choice>
          <mc:Fallback xmlns="">
            <p:pic>
              <p:nvPicPr>
                <p:cNvPr id="28" name="Ink 27">
                  <a:extLst>
                    <a:ext uri="{FF2B5EF4-FFF2-40B4-BE49-F238E27FC236}">
                      <a16:creationId xmlns:a16="http://schemas.microsoft.com/office/drawing/2014/main" id="{CD3C4A6F-ED9C-CF49-A0E1-6E610015B92D}"/>
                    </a:ext>
                  </a:extLst>
                </p:cNvPr>
                <p:cNvPicPr/>
                <p:nvPr/>
              </p:nvPicPr>
              <p:blipFill>
                <a:blip r:embed="rId40"/>
                <a:stretch>
                  <a:fillRect/>
                </a:stretch>
              </p:blipFill>
              <p:spPr>
                <a:xfrm>
                  <a:off x="3238253" y="4935104"/>
                  <a:ext cx="148054" cy="143804"/>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Ink 28">
                  <a:extLst>
                    <a:ext uri="{FF2B5EF4-FFF2-40B4-BE49-F238E27FC236}">
                      <a16:creationId xmlns:a16="http://schemas.microsoft.com/office/drawing/2014/main" id="{99902990-7861-9440-A244-D7F6872E566A}"/>
                    </a:ext>
                  </a:extLst>
                </p14:cNvPr>
                <p14:cNvContentPartPr/>
                <p14:nvPr/>
              </p14:nvContentPartPr>
              <p14:xfrm>
                <a:off x="3362861" y="4914811"/>
                <a:ext cx="187560" cy="106200"/>
              </p14:xfrm>
            </p:contentPart>
          </mc:Choice>
          <mc:Fallback xmlns="">
            <p:pic>
              <p:nvPicPr>
                <p:cNvPr id="29" name="Ink 28">
                  <a:extLst>
                    <a:ext uri="{FF2B5EF4-FFF2-40B4-BE49-F238E27FC236}">
                      <a16:creationId xmlns:a16="http://schemas.microsoft.com/office/drawing/2014/main" id="{99902990-7861-9440-A244-D7F6872E566A}"/>
                    </a:ext>
                  </a:extLst>
                </p:cNvPr>
                <p:cNvPicPr/>
                <p:nvPr/>
              </p:nvPicPr>
              <p:blipFill>
                <a:blip r:embed="rId42"/>
                <a:stretch>
                  <a:fillRect/>
                </a:stretch>
              </p:blipFill>
              <p:spPr>
                <a:xfrm>
                  <a:off x="3347381" y="4902334"/>
                  <a:ext cx="218160" cy="130864"/>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Ink 29">
                  <a:extLst>
                    <a:ext uri="{FF2B5EF4-FFF2-40B4-BE49-F238E27FC236}">
                      <a16:creationId xmlns:a16="http://schemas.microsoft.com/office/drawing/2014/main" id="{73D117BE-E326-3248-8F5B-BE9040AC28A9}"/>
                    </a:ext>
                  </a:extLst>
                </p14:cNvPr>
                <p14:cNvContentPartPr/>
                <p14:nvPr/>
              </p14:nvContentPartPr>
              <p14:xfrm>
                <a:off x="3560861" y="4835971"/>
                <a:ext cx="106560" cy="117360"/>
              </p14:xfrm>
            </p:contentPart>
          </mc:Choice>
          <mc:Fallback xmlns="">
            <p:pic>
              <p:nvPicPr>
                <p:cNvPr id="30" name="Ink 29">
                  <a:extLst>
                    <a:ext uri="{FF2B5EF4-FFF2-40B4-BE49-F238E27FC236}">
                      <a16:creationId xmlns:a16="http://schemas.microsoft.com/office/drawing/2014/main" id="{73D117BE-E326-3248-8F5B-BE9040AC28A9}"/>
                    </a:ext>
                  </a:extLst>
                </p:cNvPr>
                <p:cNvPicPr/>
                <p:nvPr/>
              </p:nvPicPr>
              <p:blipFill>
                <a:blip r:embed="rId44"/>
                <a:stretch>
                  <a:fillRect/>
                </a:stretch>
              </p:blipFill>
              <p:spPr>
                <a:xfrm>
                  <a:off x="3545381" y="4823480"/>
                  <a:ext cx="137160" cy="142052"/>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Ink 30">
                  <a:extLst>
                    <a:ext uri="{FF2B5EF4-FFF2-40B4-BE49-F238E27FC236}">
                      <a16:creationId xmlns:a16="http://schemas.microsoft.com/office/drawing/2014/main" id="{3C8EC754-CD0D-E441-A70C-0C2AA8633535}"/>
                    </a:ext>
                  </a:extLst>
                </p14:cNvPr>
                <p14:cNvContentPartPr/>
                <p14:nvPr/>
              </p14:nvContentPartPr>
              <p14:xfrm>
                <a:off x="3688661" y="4769371"/>
                <a:ext cx="269640" cy="120960"/>
              </p14:xfrm>
            </p:contentPart>
          </mc:Choice>
          <mc:Fallback xmlns="">
            <p:pic>
              <p:nvPicPr>
                <p:cNvPr id="31" name="Ink 30">
                  <a:extLst>
                    <a:ext uri="{FF2B5EF4-FFF2-40B4-BE49-F238E27FC236}">
                      <a16:creationId xmlns:a16="http://schemas.microsoft.com/office/drawing/2014/main" id="{3C8EC754-CD0D-E441-A70C-0C2AA8633535}"/>
                    </a:ext>
                  </a:extLst>
                </p:cNvPr>
                <p:cNvPicPr/>
                <p:nvPr/>
              </p:nvPicPr>
              <p:blipFill>
                <a:blip r:embed="rId46"/>
                <a:stretch>
                  <a:fillRect/>
                </a:stretch>
              </p:blipFill>
              <p:spPr>
                <a:xfrm>
                  <a:off x="3673181" y="4756898"/>
                  <a:ext cx="300240" cy="145616"/>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5959F279-9B16-534A-8CF5-F15890674684}"/>
                    </a:ext>
                  </a:extLst>
                </p14:cNvPr>
                <p14:cNvContentPartPr/>
                <p14:nvPr/>
              </p14:nvContentPartPr>
              <p14:xfrm>
                <a:off x="1500581" y="5705731"/>
                <a:ext cx="141840" cy="155160"/>
              </p14:xfrm>
            </p:contentPart>
          </mc:Choice>
          <mc:Fallback xmlns="">
            <p:pic>
              <p:nvPicPr>
                <p:cNvPr id="35" name="Ink 34">
                  <a:extLst>
                    <a:ext uri="{FF2B5EF4-FFF2-40B4-BE49-F238E27FC236}">
                      <a16:creationId xmlns:a16="http://schemas.microsoft.com/office/drawing/2014/main" id="{5959F279-9B16-534A-8CF5-F15890674684}"/>
                    </a:ext>
                  </a:extLst>
                </p:cNvPr>
                <p:cNvPicPr/>
                <p:nvPr/>
              </p:nvPicPr>
              <p:blipFill>
                <a:blip r:embed="rId48"/>
                <a:stretch>
                  <a:fillRect/>
                </a:stretch>
              </p:blipFill>
              <p:spPr>
                <a:xfrm>
                  <a:off x="1485101" y="5693283"/>
                  <a:ext cx="172440" cy="179766"/>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02784ECD-973E-B44D-906E-BD77BB21D7BE}"/>
                    </a:ext>
                  </a:extLst>
                </p14:cNvPr>
                <p14:cNvContentPartPr/>
                <p14:nvPr/>
              </p14:nvContentPartPr>
              <p14:xfrm>
                <a:off x="1709741" y="5678731"/>
                <a:ext cx="90000" cy="186120"/>
              </p14:xfrm>
            </p:contentPart>
          </mc:Choice>
          <mc:Fallback xmlns="">
            <p:pic>
              <p:nvPicPr>
                <p:cNvPr id="36" name="Ink 35">
                  <a:extLst>
                    <a:ext uri="{FF2B5EF4-FFF2-40B4-BE49-F238E27FC236}">
                      <a16:creationId xmlns:a16="http://schemas.microsoft.com/office/drawing/2014/main" id="{02784ECD-973E-B44D-906E-BD77BB21D7BE}"/>
                    </a:ext>
                  </a:extLst>
                </p:cNvPr>
                <p:cNvPicPr/>
                <p:nvPr/>
              </p:nvPicPr>
              <p:blipFill>
                <a:blip r:embed="rId50"/>
                <a:stretch>
                  <a:fillRect/>
                </a:stretch>
              </p:blipFill>
              <p:spPr>
                <a:xfrm>
                  <a:off x="1694323" y="5666246"/>
                  <a:ext cx="120478" cy="210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6282A2DF-7293-3241-956D-9EA6FE7239F9}"/>
                    </a:ext>
                  </a:extLst>
                </p14:cNvPr>
                <p14:cNvContentPartPr/>
                <p14:nvPr/>
              </p14:nvContentPartPr>
              <p14:xfrm>
                <a:off x="1840061" y="5654251"/>
                <a:ext cx="141840" cy="127440"/>
              </p14:xfrm>
            </p:contentPart>
          </mc:Choice>
          <mc:Fallback xmlns="">
            <p:pic>
              <p:nvPicPr>
                <p:cNvPr id="37" name="Ink 36">
                  <a:extLst>
                    <a:ext uri="{FF2B5EF4-FFF2-40B4-BE49-F238E27FC236}">
                      <a16:creationId xmlns:a16="http://schemas.microsoft.com/office/drawing/2014/main" id="{6282A2DF-7293-3241-956D-9EA6FE7239F9}"/>
                    </a:ext>
                  </a:extLst>
                </p:cNvPr>
                <p:cNvPicPr/>
                <p:nvPr/>
              </p:nvPicPr>
              <p:blipFill>
                <a:blip r:embed="rId52"/>
                <a:stretch>
                  <a:fillRect/>
                </a:stretch>
              </p:blipFill>
              <p:spPr>
                <a:xfrm>
                  <a:off x="1824581" y="5641797"/>
                  <a:ext cx="172440" cy="152059"/>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D8BDF601-DB41-A048-B41A-5C653378EDC1}"/>
                    </a:ext>
                  </a:extLst>
                </p14:cNvPr>
                <p14:cNvContentPartPr/>
                <p14:nvPr/>
              </p14:nvContentPartPr>
              <p14:xfrm>
                <a:off x="2016821" y="5553811"/>
                <a:ext cx="342720" cy="166320"/>
              </p14:xfrm>
            </p:contentPart>
          </mc:Choice>
          <mc:Fallback xmlns="">
            <p:pic>
              <p:nvPicPr>
                <p:cNvPr id="38" name="Ink 37">
                  <a:extLst>
                    <a:ext uri="{FF2B5EF4-FFF2-40B4-BE49-F238E27FC236}">
                      <a16:creationId xmlns:a16="http://schemas.microsoft.com/office/drawing/2014/main" id="{D8BDF601-DB41-A048-B41A-5C653378EDC1}"/>
                    </a:ext>
                  </a:extLst>
                </p:cNvPr>
                <p:cNvPicPr/>
                <p:nvPr/>
              </p:nvPicPr>
              <p:blipFill>
                <a:blip r:embed="rId54"/>
                <a:stretch>
                  <a:fillRect/>
                </a:stretch>
              </p:blipFill>
              <p:spPr>
                <a:xfrm>
                  <a:off x="2001357" y="5541308"/>
                  <a:ext cx="373288" cy="191035"/>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9AA68171-7E77-8F42-AA91-1AD95CE909EA}"/>
                    </a:ext>
                  </a:extLst>
                </p14:cNvPr>
                <p14:cNvContentPartPr/>
                <p14:nvPr/>
              </p14:nvContentPartPr>
              <p14:xfrm>
                <a:off x="2386541" y="5540131"/>
                <a:ext cx="33120" cy="66960"/>
              </p14:xfrm>
            </p:contentPart>
          </mc:Choice>
          <mc:Fallback xmlns="">
            <p:pic>
              <p:nvPicPr>
                <p:cNvPr id="39" name="Ink 38">
                  <a:extLst>
                    <a:ext uri="{FF2B5EF4-FFF2-40B4-BE49-F238E27FC236}">
                      <a16:creationId xmlns:a16="http://schemas.microsoft.com/office/drawing/2014/main" id="{9AA68171-7E77-8F42-AA91-1AD95CE909EA}"/>
                    </a:ext>
                  </a:extLst>
                </p:cNvPr>
                <p:cNvPicPr/>
                <p:nvPr/>
              </p:nvPicPr>
              <p:blipFill>
                <a:blip r:embed="rId56"/>
                <a:stretch>
                  <a:fillRect/>
                </a:stretch>
              </p:blipFill>
              <p:spPr>
                <a:xfrm>
                  <a:off x="2371061" y="5527720"/>
                  <a:ext cx="63720" cy="9149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7EAFB06C-6A87-E548-8F2A-C78EE1A0AEFB}"/>
                    </a:ext>
                  </a:extLst>
                </p14:cNvPr>
                <p14:cNvContentPartPr/>
                <p14:nvPr/>
              </p14:nvContentPartPr>
              <p14:xfrm>
                <a:off x="2457461" y="5474971"/>
                <a:ext cx="234000" cy="111600"/>
              </p14:xfrm>
            </p:contentPart>
          </mc:Choice>
          <mc:Fallback xmlns="">
            <p:pic>
              <p:nvPicPr>
                <p:cNvPr id="40" name="Ink 39">
                  <a:extLst>
                    <a:ext uri="{FF2B5EF4-FFF2-40B4-BE49-F238E27FC236}">
                      <a16:creationId xmlns:a16="http://schemas.microsoft.com/office/drawing/2014/main" id="{7EAFB06C-6A87-E548-8F2A-C78EE1A0AEFB}"/>
                    </a:ext>
                  </a:extLst>
                </p:cNvPr>
                <p:cNvPicPr/>
                <p:nvPr/>
              </p:nvPicPr>
              <p:blipFill>
                <a:blip r:embed="rId58"/>
                <a:stretch>
                  <a:fillRect/>
                </a:stretch>
              </p:blipFill>
              <p:spPr>
                <a:xfrm>
                  <a:off x="2442005" y="5462441"/>
                  <a:ext cx="264553" cy="136368"/>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BAD93882-AB89-EC43-8BD4-AA0599FC293D}"/>
                    </a:ext>
                  </a:extLst>
                </p14:cNvPr>
                <p14:cNvContentPartPr/>
                <p14:nvPr/>
              </p14:nvContentPartPr>
              <p14:xfrm>
                <a:off x="2699381" y="5411251"/>
                <a:ext cx="212040" cy="280800"/>
              </p14:xfrm>
            </p:contentPart>
          </mc:Choice>
          <mc:Fallback xmlns="">
            <p:pic>
              <p:nvPicPr>
                <p:cNvPr id="41" name="Ink 40">
                  <a:extLst>
                    <a:ext uri="{FF2B5EF4-FFF2-40B4-BE49-F238E27FC236}">
                      <a16:creationId xmlns:a16="http://schemas.microsoft.com/office/drawing/2014/main" id="{BAD93882-AB89-EC43-8BD4-AA0599FC293D}"/>
                    </a:ext>
                  </a:extLst>
                </p:cNvPr>
                <p:cNvPicPr/>
                <p:nvPr/>
              </p:nvPicPr>
              <p:blipFill>
                <a:blip r:embed="rId60"/>
                <a:stretch>
                  <a:fillRect/>
                </a:stretch>
              </p:blipFill>
              <p:spPr>
                <a:xfrm>
                  <a:off x="2683901" y="5398777"/>
                  <a:ext cx="242640" cy="305457"/>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B78D5816-2E78-3344-B7F3-8B829CDF9159}"/>
                    </a:ext>
                  </a:extLst>
                </p14:cNvPr>
                <p14:cNvContentPartPr/>
                <p14:nvPr/>
              </p14:nvContentPartPr>
              <p14:xfrm>
                <a:off x="2376821" y="5469571"/>
                <a:ext cx="18360" cy="10800"/>
              </p14:xfrm>
            </p:contentPart>
          </mc:Choice>
          <mc:Fallback xmlns="">
            <p:pic>
              <p:nvPicPr>
                <p:cNvPr id="42" name="Ink 41">
                  <a:extLst>
                    <a:ext uri="{FF2B5EF4-FFF2-40B4-BE49-F238E27FC236}">
                      <a16:creationId xmlns:a16="http://schemas.microsoft.com/office/drawing/2014/main" id="{B78D5816-2E78-3344-B7F3-8B829CDF9159}"/>
                    </a:ext>
                  </a:extLst>
                </p:cNvPr>
                <p:cNvPicPr/>
                <p:nvPr/>
              </p:nvPicPr>
              <p:blipFill>
                <a:blip r:embed="rId62"/>
                <a:stretch>
                  <a:fillRect/>
                </a:stretch>
              </p:blipFill>
              <p:spPr>
                <a:xfrm>
                  <a:off x="2361341" y="5457020"/>
                  <a:ext cx="48960" cy="35611"/>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EDABB182-D793-7741-ABDC-3094B44D6AA9}"/>
                    </a:ext>
                  </a:extLst>
                </p14:cNvPr>
                <p14:cNvContentPartPr/>
                <p14:nvPr/>
              </p14:nvContentPartPr>
              <p14:xfrm>
                <a:off x="3009341" y="5341771"/>
                <a:ext cx="79200" cy="123840"/>
              </p14:xfrm>
            </p:contentPart>
          </mc:Choice>
          <mc:Fallback xmlns="">
            <p:pic>
              <p:nvPicPr>
                <p:cNvPr id="43" name="Ink 42">
                  <a:extLst>
                    <a:ext uri="{FF2B5EF4-FFF2-40B4-BE49-F238E27FC236}">
                      <a16:creationId xmlns:a16="http://schemas.microsoft.com/office/drawing/2014/main" id="{EDABB182-D793-7741-ABDC-3094B44D6AA9}"/>
                    </a:ext>
                  </a:extLst>
                </p:cNvPr>
                <p:cNvPicPr/>
                <p:nvPr/>
              </p:nvPicPr>
              <p:blipFill>
                <a:blip r:embed="rId64"/>
                <a:stretch>
                  <a:fillRect/>
                </a:stretch>
              </p:blipFill>
              <p:spPr>
                <a:xfrm>
                  <a:off x="2993861" y="5329300"/>
                  <a:ext cx="109800" cy="148492"/>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0BEC9B26-DE13-5B4B-916E-5C691D1563C1}"/>
                    </a:ext>
                  </a:extLst>
                </p14:cNvPr>
                <p14:cNvContentPartPr/>
                <p14:nvPr/>
              </p14:nvContentPartPr>
              <p14:xfrm>
                <a:off x="3120941" y="5319811"/>
                <a:ext cx="108720" cy="95400"/>
              </p14:xfrm>
            </p:contentPart>
          </mc:Choice>
          <mc:Fallback xmlns="">
            <p:pic>
              <p:nvPicPr>
                <p:cNvPr id="44" name="Ink 43">
                  <a:extLst>
                    <a:ext uri="{FF2B5EF4-FFF2-40B4-BE49-F238E27FC236}">
                      <a16:creationId xmlns:a16="http://schemas.microsoft.com/office/drawing/2014/main" id="{0BEC9B26-DE13-5B4B-916E-5C691D1563C1}"/>
                    </a:ext>
                  </a:extLst>
                </p:cNvPr>
                <p:cNvPicPr/>
                <p:nvPr/>
              </p:nvPicPr>
              <p:blipFill>
                <a:blip r:embed="rId66"/>
                <a:stretch>
                  <a:fillRect/>
                </a:stretch>
              </p:blipFill>
              <p:spPr>
                <a:xfrm>
                  <a:off x="3105512" y="5307342"/>
                  <a:ext cx="139219" cy="120047"/>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Ink 44">
                  <a:extLst>
                    <a:ext uri="{FF2B5EF4-FFF2-40B4-BE49-F238E27FC236}">
                      <a16:creationId xmlns:a16="http://schemas.microsoft.com/office/drawing/2014/main" id="{533360C3-DF76-8943-BA28-7EAAE4204C90}"/>
                    </a:ext>
                  </a:extLst>
                </p14:cNvPr>
                <p14:cNvContentPartPr/>
                <p14:nvPr/>
              </p14:nvContentPartPr>
              <p14:xfrm>
                <a:off x="3237581" y="5283091"/>
                <a:ext cx="158040" cy="210960"/>
              </p14:xfrm>
            </p:contentPart>
          </mc:Choice>
          <mc:Fallback xmlns="">
            <p:pic>
              <p:nvPicPr>
                <p:cNvPr id="45" name="Ink 44">
                  <a:extLst>
                    <a:ext uri="{FF2B5EF4-FFF2-40B4-BE49-F238E27FC236}">
                      <a16:creationId xmlns:a16="http://schemas.microsoft.com/office/drawing/2014/main" id="{533360C3-DF76-8943-BA28-7EAAE4204C90}"/>
                    </a:ext>
                  </a:extLst>
                </p:cNvPr>
                <p:cNvPicPr/>
                <p:nvPr/>
              </p:nvPicPr>
              <p:blipFill>
                <a:blip r:embed="rId68"/>
                <a:stretch>
                  <a:fillRect/>
                </a:stretch>
              </p:blipFill>
              <p:spPr>
                <a:xfrm>
                  <a:off x="3222101" y="5270613"/>
                  <a:ext cx="188640" cy="235625"/>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Ink 45">
                  <a:extLst>
                    <a:ext uri="{FF2B5EF4-FFF2-40B4-BE49-F238E27FC236}">
                      <a16:creationId xmlns:a16="http://schemas.microsoft.com/office/drawing/2014/main" id="{3BD6B3AF-F6A9-9F44-9B0E-40B2DE0C179D}"/>
                    </a:ext>
                  </a:extLst>
                </p14:cNvPr>
                <p14:cNvContentPartPr/>
                <p14:nvPr/>
              </p14:nvContentPartPr>
              <p14:xfrm>
                <a:off x="3408941" y="5246731"/>
                <a:ext cx="65520" cy="87120"/>
              </p14:xfrm>
            </p:contentPart>
          </mc:Choice>
          <mc:Fallback xmlns="">
            <p:pic>
              <p:nvPicPr>
                <p:cNvPr id="46" name="Ink 45">
                  <a:extLst>
                    <a:ext uri="{FF2B5EF4-FFF2-40B4-BE49-F238E27FC236}">
                      <a16:creationId xmlns:a16="http://schemas.microsoft.com/office/drawing/2014/main" id="{3BD6B3AF-F6A9-9F44-9B0E-40B2DE0C179D}"/>
                    </a:ext>
                  </a:extLst>
                </p:cNvPr>
                <p:cNvPicPr/>
                <p:nvPr/>
              </p:nvPicPr>
              <p:blipFill>
                <a:blip r:embed="rId70"/>
                <a:stretch>
                  <a:fillRect/>
                </a:stretch>
              </p:blipFill>
              <p:spPr>
                <a:xfrm>
                  <a:off x="3393461" y="5234202"/>
                  <a:ext cx="96120" cy="111887"/>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Ink 46">
                  <a:extLst>
                    <a:ext uri="{FF2B5EF4-FFF2-40B4-BE49-F238E27FC236}">
                      <a16:creationId xmlns:a16="http://schemas.microsoft.com/office/drawing/2014/main" id="{A54D5466-5F4F-C840-A242-9614138F17B2}"/>
                    </a:ext>
                  </a:extLst>
                </p14:cNvPr>
                <p14:cNvContentPartPr/>
                <p14:nvPr/>
              </p14:nvContentPartPr>
              <p14:xfrm>
                <a:off x="3482021" y="5197411"/>
                <a:ext cx="92880" cy="95040"/>
              </p14:xfrm>
            </p:contentPart>
          </mc:Choice>
          <mc:Fallback xmlns="">
            <p:pic>
              <p:nvPicPr>
                <p:cNvPr id="47" name="Ink 46">
                  <a:extLst>
                    <a:ext uri="{FF2B5EF4-FFF2-40B4-BE49-F238E27FC236}">
                      <a16:creationId xmlns:a16="http://schemas.microsoft.com/office/drawing/2014/main" id="{A54D5466-5F4F-C840-A242-9614138F17B2}"/>
                    </a:ext>
                  </a:extLst>
                </p:cNvPr>
                <p:cNvPicPr/>
                <p:nvPr/>
              </p:nvPicPr>
              <p:blipFill>
                <a:blip r:embed="rId72"/>
                <a:stretch>
                  <a:fillRect/>
                </a:stretch>
              </p:blipFill>
              <p:spPr>
                <a:xfrm>
                  <a:off x="3466541" y="5184989"/>
                  <a:ext cx="123480" cy="119594"/>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Ink 47">
                  <a:extLst>
                    <a:ext uri="{FF2B5EF4-FFF2-40B4-BE49-F238E27FC236}">
                      <a16:creationId xmlns:a16="http://schemas.microsoft.com/office/drawing/2014/main" id="{0D686813-8377-0E4C-A873-A3C5C4F95A23}"/>
                    </a:ext>
                  </a:extLst>
                </p14:cNvPr>
                <p14:cNvContentPartPr/>
                <p14:nvPr/>
              </p14:nvContentPartPr>
              <p14:xfrm>
                <a:off x="3607301" y="5143411"/>
                <a:ext cx="201600" cy="102600"/>
              </p14:xfrm>
            </p:contentPart>
          </mc:Choice>
          <mc:Fallback xmlns="">
            <p:pic>
              <p:nvPicPr>
                <p:cNvPr id="48" name="Ink 47">
                  <a:extLst>
                    <a:ext uri="{FF2B5EF4-FFF2-40B4-BE49-F238E27FC236}">
                      <a16:creationId xmlns:a16="http://schemas.microsoft.com/office/drawing/2014/main" id="{0D686813-8377-0E4C-A873-A3C5C4F95A23}"/>
                    </a:ext>
                  </a:extLst>
                </p:cNvPr>
                <p:cNvPicPr/>
                <p:nvPr/>
              </p:nvPicPr>
              <p:blipFill>
                <a:blip r:embed="rId74"/>
                <a:stretch>
                  <a:fillRect/>
                </a:stretch>
              </p:blipFill>
              <p:spPr>
                <a:xfrm>
                  <a:off x="3591821" y="5130913"/>
                  <a:ext cx="232200" cy="127305"/>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Ink 48">
                  <a:extLst>
                    <a:ext uri="{FF2B5EF4-FFF2-40B4-BE49-F238E27FC236}">
                      <a16:creationId xmlns:a16="http://schemas.microsoft.com/office/drawing/2014/main" id="{565EE233-1E7F-6749-AB38-CD8153330F87}"/>
                    </a:ext>
                  </a:extLst>
                </p14:cNvPr>
                <p14:cNvContentPartPr/>
                <p14:nvPr/>
              </p14:nvContentPartPr>
              <p14:xfrm>
                <a:off x="3457541" y="5162131"/>
                <a:ext cx="14040" cy="360"/>
              </p14:xfrm>
            </p:contentPart>
          </mc:Choice>
          <mc:Fallback xmlns="">
            <p:pic>
              <p:nvPicPr>
                <p:cNvPr id="49" name="Ink 48">
                  <a:extLst>
                    <a:ext uri="{FF2B5EF4-FFF2-40B4-BE49-F238E27FC236}">
                      <a16:creationId xmlns:a16="http://schemas.microsoft.com/office/drawing/2014/main" id="{565EE233-1E7F-6749-AB38-CD8153330F87}"/>
                    </a:ext>
                  </a:extLst>
                </p:cNvPr>
                <p:cNvPicPr/>
                <p:nvPr/>
              </p:nvPicPr>
              <p:blipFill>
                <a:blip r:embed="rId76"/>
                <a:stretch>
                  <a:fillRect/>
                </a:stretch>
              </p:blipFill>
              <p:spPr>
                <a:xfrm>
                  <a:off x="3442448" y="5146651"/>
                  <a:ext cx="43875"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Ink 49">
                  <a:extLst>
                    <a:ext uri="{FF2B5EF4-FFF2-40B4-BE49-F238E27FC236}">
                      <a16:creationId xmlns:a16="http://schemas.microsoft.com/office/drawing/2014/main" id="{89059010-1BFD-D149-A8DE-2626A6A65862}"/>
                    </a:ext>
                  </a:extLst>
                </p14:cNvPr>
                <p14:cNvContentPartPr/>
                <p14:nvPr/>
              </p14:nvContentPartPr>
              <p14:xfrm>
                <a:off x="1639181" y="6044131"/>
                <a:ext cx="84600" cy="140040"/>
              </p14:xfrm>
            </p:contentPart>
          </mc:Choice>
          <mc:Fallback xmlns="">
            <p:pic>
              <p:nvPicPr>
                <p:cNvPr id="50" name="Ink 49">
                  <a:extLst>
                    <a:ext uri="{FF2B5EF4-FFF2-40B4-BE49-F238E27FC236}">
                      <a16:creationId xmlns:a16="http://schemas.microsoft.com/office/drawing/2014/main" id="{89059010-1BFD-D149-A8DE-2626A6A65862}"/>
                    </a:ext>
                  </a:extLst>
                </p:cNvPr>
                <p:cNvPicPr/>
                <p:nvPr/>
              </p:nvPicPr>
              <p:blipFill>
                <a:blip r:embed="rId78"/>
                <a:stretch>
                  <a:fillRect/>
                </a:stretch>
              </p:blipFill>
              <p:spPr>
                <a:xfrm>
                  <a:off x="1623701" y="6031664"/>
                  <a:ext cx="115200" cy="164685"/>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Ink 50">
                  <a:extLst>
                    <a:ext uri="{FF2B5EF4-FFF2-40B4-BE49-F238E27FC236}">
                      <a16:creationId xmlns:a16="http://schemas.microsoft.com/office/drawing/2014/main" id="{2937E39B-7C7B-8D43-854A-E5E4D4AB1966}"/>
                    </a:ext>
                  </a:extLst>
                </p14:cNvPr>
                <p14:cNvContentPartPr/>
                <p14:nvPr/>
              </p14:nvContentPartPr>
              <p14:xfrm>
                <a:off x="1774901" y="5937211"/>
                <a:ext cx="54720" cy="202680"/>
              </p14:xfrm>
            </p:contentPart>
          </mc:Choice>
          <mc:Fallback xmlns="">
            <p:pic>
              <p:nvPicPr>
                <p:cNvPr id="51" name="Ink 50">
                  <a:extLst>
                    <a:ext uri="{FF2B5EF4-FFF2-40B4-BE49-F238E27FC236}">
                      <a16:creationId xmlns:a16="http://schemas.microsoft.com/office/drawing/2014/main" id="{2937E39B-7C7B-8D43-854A-E5E4D4AB1966}"/>
                    </a:ext>
                  </a:extLst>
                </p:cNvPr>
                <p:cNvPicPr/>
                <p:nvPr/>
              </p:nvPicPr>
              <p:blipFill>
                <a:blip r:embed="rId80"/>
                <a:stretch>
                  <a:fillRect/>
                </a:stretch>
              </p:blipFill>
              <p:spPr>
                <a:xfrm>
                  <a:off x="1759421" y="5924725"/>
                  <a:ext cx="85320" cy="227362"/>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Ink 51">
                  <a:extLst>
                    <a:ext uri="{FF2B5EF4-FFF2-40B4-BE49-F238E27FC236}">
                      <a16:creationId xmlns:a16="http://schemas.microsoft.com/office/drawing/2014/main" id="{8BC10A95-4025-494F-9B65-A3840DAEBC35}"/>
                    </a:ext>
                  </a:extLst>
                </p14:cNvPr>
                <p14:cNvContentPartPr/>
                <p14:nvPr/>
              </p14:nvContentPartPr>
              <p14:xfrm>
                <a:off x="1783181" y="6015691"/>
                <a:ext cx="84600" cy="30240"/>
              </p14:xfrm>
            </p:contentPart>
          </mc:Choice>
          <mc:Fallback xmlns="">
            <p:pic>
              <p:nvPicPr>
                <p:cNvPr id="52" name="Ink 51">
                  <a:extLst>
                    <a:ext uri="{FF2B5EF4-FFF2-40B4-BE49-F238E27FC236}">
                      <a16:creationId xmlns:a16="http://schemas.microsoft.com/office/drawing/2014/main" id="{8BC10A95-4025-494F-9B65-A3840DAEBC35}"/>
                    </a:ext>
                  </a:extLst>
                </p:cNvPr>
                <p:cNvPicPr/>
                <p:nvPr/>
              </p:nvPicPr>
              <p:blipFill>
                <a:blip r:embed="rId82"/>
                <a:stretch>
                  <a:fillRect/>
                </a:stretch>
              </p:blipFill>
              <p:spPr>
                <a:xfrm>
                  <a:off x="1767701" y="6003188"/>
                  <a:ext cx="115200" cy="54955"/>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Ink 52">
                  <a:extLst>
                    <a:ext uri="{FF2B5EF4-FFF2-40B4-BE49-F238E27FC236}">
                      <a16:creationId xmlns:a16="http://schemas.microsoft.com/office/drawing/2014/main" id="{520DD0C2-B218-7E4F-9ABE-46543ABDD71D}"/>
                    </a:ext>
                  </a:extLst>
                </p14:cNvPr>
                <p14:cNvContentPartPr/>
                <p14:nvPr/>
              </p14:nvContentPartPr>
              <p14:xfrm>
                <a:off x="2114741" y="5899051"/>
                <a:ext cx="119880" cy="130680"/>
              </p14:xfrm>
            </p:contentPart>
          </mc:Choice>
          <mc:Fallback xmlns="">
            <p:pic>
              <p:nvPicPr>
                <p:cNvPr id="53" name="Ink 52">
                  <a:extLst>
                    <a:ext uri="{FF2B5EF4-FFF2-40B4-BE49-F238E27FC236}">
                      <a16:creationId xmlns:a16="http://schemas.microsoft.com/office/drawing/2014/main" id="{520DD0C2-B218-7E4F-9ABE-46543ABDD71D}"/>
                    </a:ext>
                  </a:extLst>
                </p:cNvPr>
                <p:cNvPicPr/>
                <p:nvPr/>
              </p:nvPicPr>
              <p:blipFill>
                <a:blip r:embed="rId84"/>
                <a:stretch>
                  <a:fillRect/>
                </a:stretch>
              </p:blipFill>
              <p:spPr>
                <a:xfrm>
                  <a:off x="2099261" y="5886591"/>
                  <a:ext cx="150480" cy="155309"/>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Ink 53">
                  <a:extLst>
                    <a:ext uri="{FF2B5EF4-FFF2-40B4-BE49-F238E27FC236}">
                      <a16:creationId xmlns:a16="http://schemas.microsoft.com/office/drawing/2014/main" id="{C67FC03B-3241-994F-AC71-95777284E216}"/>
                    </a:ext>
                  </a:extLst>
                </p14:cNvPr>
                <p14:cNvContentPartPr/>
                <p14:nvPr/>
              </p14:nvContentPartPr>
              <p14:xfrm>
                <a:off x="2256221" y="5858011"/>
                <a:ext cx="168840" cy="144360"/>
              </p14:xfrm>
            </p:contentPart>
          </mc:Choice>
          <mc:Fallback xmlns="">
            <p:pic>
              <p:nvPicPr>
                <p:cNvPr id="54" name="Ink 53">
                  <a:extLst>
                    <a:ext uri="{FF2B5EF4-FFF2-40B4-BE49-F238E27FC236}">
                      <a16:creationId xmlns:a16="http://schemas.microsoft.com/office/drawing/2014/main" id="{C67FC03B-3241-994F-AC71-95777284E216}"/>
                    </a:ext>
                  </a:extLst>
                </p:cNvPr>
                <p:cNvPicPr/>
                <p:nvPr/>
              </p:nvPicPr>
              <p:blipFill>
                <a:blip r:embed="rId86"/>
                <a:stretch>
                  <a:fillRect/>
                </a:stretch>
              </p:blipFill>
              <p:spPr>
                <a:xfrm>
                  <a:off x="2240741" y="5845521"/>
                  <a:ext cx="199440" cy="169049"/>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Ink 54">
                  <a:extLst>
                    <a:ext uri="{FF2B5EF4-FFF2-40B4-BE49-F238E27FC236}">
                      <a16:creationId xmlns:a16="http://schemas.microsoft.com/office/drawing/2014/main" id="{DFEFE58E-6346-F24E-A89B-4D672172A4F9}"/>
                    </a:ext>
                  </a:extLst>
                </p14:cNvPr>
                <p14:cNvContentPartPr/>
                <p14:nvPr/>
              </p14:nvContentPartPr>
              <p14:xfrm>
                <a:off x="2481941" y="5838931"/>
                <a:ext cx="103680" cy="87480"/>
              </p14:xfrm>
            </p:contentPart>
          </mc:Choice>
          <mc:Fallback xmlns="">
            <p:pic>
              <p:nvPicPr>
                <p:cNvPr id="55" name="Ink 54">
                  <a:extLst>
                    <a:ext uri="{FF2B5EF4-FFF2-40B4-BE49-F238E27FC236}">
                      <a16:creationId xmlns:a16="http://schemas.microsoft.com/office/drawing/2014/main" id="{DFEFE58E-6346-F24E-A89B-4D672172A4F9}"/>
                    </a:ext>
                  </a:extLst>
                </p:cNvPr>
                <p:cNvPicPr/>
                <p:nvPr/>
              </p:nvPicPr>
              <p:blipFill>
                <a:blip r:embed="rId88"/>
                <a:stretch>
                  <a:fillRect/>
                </a:stretch>
              </p:blipFill>
              <p:spPr>
                <a:xfrm>
                  <a:off x="2466461" y="5826434"/>
                  <a:ext cx="134280" cy="112184"/>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Ink 55">
                  <a:extLst>
                    <a:ext uri="{FF2B5EF4-FFF2-40B4-BE49-F238E27FC236}">
                      <a16:creationId xmlns:a16="http://schemas.microsoft.com/office/drawing/2014/main" id="{1D32F377-B426-CD46-B2EA-0E17951A550E}"/>
                    </a:ext>
                  </a:extLst>
                </p14:cNvPr>
                <p14:cNvContentPartPr/>
                <p14:nvPr/>
              </p14:nvContentPartPr>
              <p14:xfrm>
                <a:off x="2576981" y="5771251"/>
                <a:ext cx="73800" cy="133560"/>
              </p14:xfrm>
            </p:contentPart>
          </mc:Choice>
          <mc:Fallback xmlns="">
            <p:pic>
              <p:nvPicPr>
                <p:cNvPr id="56" name="Ink 55">
                  <a:extLst>
                    <a:ext uri="{FF2B5EF4-FFF2-40B4-BE49-F238E27FC236}">
                      <a16:creationId xmlns:a16="http://schemas.microsoft.com/office/drawing/2014/main" id="{1D32F377-B426-CD46-B2EA-0E17951A550E}"/>
                    </a:ext>
                  </a:extLst>
                </p:cNvPr>
                <p:cNvPicPr/>
                <p:nvPr/>
              </p:nvPicPr>
              <p:blipFill>
                <a:blip r:embed="rId90"/>
                <a:stretch>
                  <a:fillRect/>
                </a:stretch>
              </p:blipFill>
              <p:spPr>
                <a:xfrm>
                  <a:off x="2561501" y="5758766"/>
                  <a:ext cx="104400" cy="158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Ink 56">
                  <a:extLst>
                    <a:ext uri="{FF2B5EF4-FFF2-40B4-BE49-F238E27FC236}">
                      <a16:creationId xmlns:a16="http://schemas.microsoft.com/office/drawing/2014/main" id="{E5FA892B-87D6-4643-92A6-606E86DB93E7}"/>
                    </a:ext>
                  </a:extLst>
                </p14:cNvPr>
                <p14:cNvContentPartPr/>
                <p14:nvPr/>
              </p14:nvContentPartPr>
              <p14:xfrm>
                <a:off x="2576981" y="5776651"/>
                <a:ext cx="98280" cy="51840"/>
              </p14:xfrm>
            </p:contentPart>
          </mc:Choice>
          <mc:Fallback xmlns="">
            <p:pic>
              <p:nvPicPr>
                <p:cNvPr id="57" name="Ink 56">
                  <a:extLst>
                    <a:ext uri="{FF2B5EF4-FFF2-40B4-BE49-F238E27FC236}">
                      <a16:creationId xmlns:a16="http://schemas.microsoft.com/office/drawing/2014/main" id="{E5FA892B-87D6-4643-92A6-606E86DB93E7}"/>
                    </a:ext>
                  </a:extLst>
                </p:cNvPr>
                <p:cNvPicPr/>
                <p:nvPr/>
              </p:nvPicPr>
              <p:blipFill>
                <a:blip r:embed="rId92"/>
                <a:stretch>
                  <a:fillRect/>
                </a:stretch>
              </p:blipFill>
              <p:spPr>
                <a:xfrm>
                  <a:off x="2561501" y="5764267"/>
                  <a:ext cx="1288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Ink 57">
                  <a:extLst>
                    <a:ext uri="{FF2B5EF4-FFF2-40B4-BE49-F238E27FC236}">
                      <a16:creationId xmlns:a16="http://schemas.microsoft.com/office/drawing/2014/main" id="{965AAE16-3B49-7744-A177-C45461B1ACF3}"/>
                    </a:ext>
                  </a:extLst>
                </p14:cNvPr>
                <p14:cNvContentPartPr/>
                <p14:nvPr/>
              </p14:nvContentPartPr>
              <p14:xfrm>
                <a:off x="2476541" y="5765851"/>
                <a:ext cx="16200" cy="2880"/>
              </p14:xfrm>
            </p:contentPart>
          </mc:Choice>
          <mc:Fallback xmlns="">
            <p:pic>
              <p:nvPicPr>
                <p:cNvPr id="58" name="Ink 57">
                  <a:extLst>
                    <a:ext uri="{FF2B5EF4-FFF2-40B4-BE49-F238E27FC236}">
                      <a16:creationId xmlns:a16="http://schemas.microsoft.com/office/drawing/2014/main" id="{965AAE16-3B49-7744-A177-C45461B1ACF3}"/>
                    </a:ext>
                  </a:extLst>
                </p:cNvPr>
                <p:cNvPicPr/>
                <p:nvPr/>
              </p:nvPicPr>
              <p:blipFill>
                <a:blip r:embed="rId94"/>
                <a:stretch>
                  <a:fillRect/>
                </a:stretch>
              </p:blipFill>
              <p:spPr>
                <a:xfrm>
                  <a:off x="2461398" y="5753467"/>
                  <a:ext cx="46135"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Ink 58">
                  <a:extLst>
                    <a:ext uri="{FF2B5EF4-FFF2-40B4-BE49-F238E27FC236}">
                      <a16:creationId xmlns:a16="http://schemas.microsoft.com/office/drawing/2014/main" id="{2971237B-85BD-8D43-A489-BB70CBB2F916}"/>
                    </a:ext>
                  </a:extLst>
                </p14:cNvPr>
                <p14:cNvContentPartPr/>
                <p14:nvPr/>
              </p14:nvContentPartPr>
              <p14:xfrm>
                <a:off x="2718461" y="5730211"/>
                <a:ext cx="117000" cy="109080"/>
              </p14:xfrm>
            </p:contentPart>
          </mc:Choice>
          <mc:Fallback xmlns="">
            <p:pic>
              <p:nvPicPr>
                <p:cNvPr id="59" name="Ink 58">
                  <a:extLst>
                    <a:ext uri="{FF2B5EF4-FFF2-40B4-BE49-F238E27FC236}">
                      <a16:creationId xmlns:a16="http://schemas.microsoft.com/office/drawing/2014/main" id="{2971237B-85BD-8D43-A489-BB70CBB2F916}"/>
                    </a:ext>
                  </a:extLst>
                </p:cNvPr>
                <p:cNvPicPr/>
                <p:nvPr/>
              </p:nvPicPr>
              <p:blipFill>
                <a:blip r:embed="rId96"/>
                <a:stretch>
                  <a:fillRect/>
                </a:stretch>
              </p:blipFill>
              <p:spPr>
                <a:xfrm>
                  <a:off x="2702981" y="5717736"/>
                  <a:ext cx="147600" cy="133739"/>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Ink 59">
                  <a:extLst>
                    <a:ext uri="{FF2B5EF4-FFF2-40B4-BE49-F238E27FC236}">
                      <a16:creationId xmlns:a16="http://schemas.microsoft.com/office/drawing/2014/main" id="{FA417FB0-8950-2642-9B92-3CB025113447}"/>
                    </a:ext>
                  </a:extLst>
                </p14:cNvPr>
                <p14:cNvContentPartPr/>
                <p14:nvPr/>
              </p14:nvContentPartPr>
              <p14:xfrm>
                <a:off x="2894861" y="5684131"/>
                <a:ext cx="119880" cy="95400"/>
              </p14:xfrm>
            </p:contentPart>
          </mc:Choice>
          <mc:Fallback xmlns="">
            <p:pic>
              <p:nvPicPr>
                <p:cNvPr id="60" name="Ink 59">
                  <a:extLst>
                    <a:ext uri="{FF2B5EF4-FFF2-40B4-BE49-F238E27FC236}">
                      <a16:creationId xmlns:a16="http://schemas.microsoft.com/office/drawing/2014/main" id="{FA417FB0-8950-2642-9B92-3CB025113447}"/>
                    </a:ext>
                  </a:extLst>
                </p:cNvPr>
                <p:cNvPicPr/>
                <p:nvPr/>
              </p:nvPicPr>
              <p:blipFill>
                <a:blip r:embed="rId98"/>
                <a:stretch>
                  <a:fillRect/>
                </a:stretch>
              </p:blipFill>
              <p:spPr>
                <a:xfrm>
                  <a:off x="2879381" y="5671662"/>
                  <a:ext cx="150480" cy="120047"/>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Ink 60">
                  <a:extLst>
                    <a:ext uri="{FF2B5EF4-FFF2-40B4-BE49-F238E27FC236}">
                      <a16:creationId xmlns:a16="http://schemas.microsoft.com/office/drawing/2014/main" id="{E73DAAE4-63E7-CD4D-B646-EB23CFD8D293}"/>
                    </a:ext>
                  </a:extLst>
                </p14:cNvPr>
                <p14:cNvContentPartPr/>
                <p14:nvPr/>
              </p14:nvContentPartPr>
              <p14:xfrm>
                <a:off x="3020141" y="5608171"/>
                <a:ext cx="68400" cy="129240"/>
              </p14:xfrm>
            </p:contentPart>
          </mc:Choice>
          <mc:Fallback xmlns="">
            <p:pic>
              <p:nvPicPr>
                <p:cNvPr id="61" name="Ink 60">
                  <a:extLst>
                    <a:ext uri="{FF2B5EF4-FFF2-40B4-BE49-F238E27FC236}">
                      <a16:creationId xmlns:a16="http://schemas.microsoft.com/office/drawing/2014/main" id="{E73DAAE4-63E7-CD4D-B646-EB23CFD8D293}"/>
                    </a:ext>
                  </a:extLst>
                </p:cNvPr>
                <p:cNvPicPr/>
                <p:nvPr/>
              </p:nvPicPr>
              <p:blipFill>
                <a:blip r:embed="rId100"/>
                <a:stretch>
                  <a:fillRect/>
                </a:stretch>
              </p:blipFill>
              <p:spPr>
                <a:xfrm>
                  <a:off x="3004661" y="5595683"/>
                  <a:ext cx="99000" cy="153926"/>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Ink 61">
                  <a:extLst>
                    <a:ext uri="{FF2B5EF4-FFF2-40B4-BE49-F238E27FC236}">
                      <a16:creationId xmlns:a16="http://schemas.microsoft.com/office/drawing/2014/main" id="{16DB73A3-FC39-4442-8239-AF8E48CA3544}"/>
                    </a:ext>
                  </a:extLst>
                </p14:cNvPr>
                <p14:cNvContentPartPr/>
                <p14:nvPr/>
              </p14:nvContentPartPr>
              <p14:xfrm>
                <a:off x="3136781" y="5578291"/>
                <a:ext cx="54720" cy="109080"/>
              </p14:xfrm>
            </p:contentPart>
          </mc:Choice>
          <mc:Fallback xmlns="">
            <p:pic>
              <p:nvPicPr>
                <p:cNvPr id="62" name="Ink 61">
                  <a:extLst>
                    <a:ext uri="{FF2B5EF4-FFF2-40B4-BE49-F238E27FC236}">
                      <a16:creationId xmlns:a16="http://schemas.microsoft.com/office/drawing/2014/main" id="{16DB73A3-FC39-4442-8239-AF8E48CA3544}"/>
                    </a:ext>
                  </a:extLst>
                </p:cNvPr>
                <p:cNvPicPr/>
                <p:nvPr/>
              </p:nvPicPr>
              <p:blipFill>
                <a:blip r:embed="rId102"/>
                <a:stretch>
                  <a:fillRect/>
                </a:stretch>
              </p:blipFill>
              <p:spPr>
                <a:xfrm>
                  <a:off x="3121301" y="5565816"/>
                  <a:ext cx="85320" cy="13373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Ink 62">
                  <a:extLst>
                    <a:ext uri="{FF2B5EF4-FFF2-40B4-BE49-F238E27FC236}">
                      <a16:creationId xmlns:a16="http://schemas.microsoft.com/office/drawing/2014/main" id="{49C1CFCB-9881-424E-B68F-4EBC2A43F9D4}"/>
                    </a:ext>
                  </a:extLst>
                </p14:cNvPr>
                <p14:cNvContentPartPr/>
                <p14:nvPr/>
              </p14:nvContentPartPr>
              <p14:xfrm>
                <a:off x="3248381" y="5564611"/>
                <a:ext cx="168840" cy="106560"/>
              </p14:xfrm>
            </p:contentPart>
          </mc:Choice>
          <mc:Fallback xmlns="">
            <p:pic>
              <p:nvPicPr>
                <p:cNvPr id="63" name="Ink 62">
                  <a:extLst>
                    <a:ext uri="{FF2B5EF4-FFF2-40B4-BE49-F238E27FC236}">
                      <a16:creationId xmlns:a16="http://schemas.microsoft.com/office/drawing/2014/main" id="{49C1CFCB-9881-424E-B68F-4EBC2A43F9D4}"/>
                    </a:ext>
                  </a:extLst>
                </p:cNvPr>
                <p:cNvPicPr/>
                <p:nvPr/>
              </p:nvPicPr>
              <p:blipFill>
                <a:blip r:embed="rId104"/>
                <a:stretch>
                  <a:fillRect/>
                </a:stretch>
              </p:blipFill>
              <p:spPr>
                <a:xfrm>
                  <a:off x="3232901" y="5552092"/>
                  <a:ext cx="199440" cy="131308"/>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4" name="Ink 63">
                  <a:extLst>
                    <a:ext uri="{FF2B5EF4-FFF2-40B4-BE49-F238E27FC236}">
                      <a16:creationId xmlns:a16="http://schemas.microsoft.com/office/drawing/2014/main" id="{2E7351AA-0FC9-5C4E-833C-4AA14AD09760}"/>
                    </a:ext>
                  </a:extLst>
                </p14:cNvPr>
                <p14:cNvContentPartPr/>
                <p14:nvPr/>
              </p14:nvContentPartPr>
              <p14:xfrm>
                <a:off x="3452141" y="5501971"/>
                <a:ext cx="196200" cy="103320"/>
              </p14:xfrm>
            </p:contentPart>
          </mc:Choice>
          <mc:Fallback xmlns="">
            <p:pic>
              <p:nvPicPr>
                <p:cNvPr id="64" name="Ink 63">
                  <a:extLst>
                    <a:ext uri="{FF2B5EF4-FFF2-40B4-BE49-F238E27FC236}">
                      <a16:creationId xmlns:a16="http://schemas.microsoft.com/office/drawing/2014/main" id="{2E7351AA-0FC9-5C4E-833C-4AA14AD09760}"/>
                    </a:ext>
                  </a:extLst>
                </p:cNvPr>
                <p:cNvPicPr/>
                <p:nvPr/>
              </p:nvPicPr>
              <p:blipFill>
                <a:blip r:embed="rId106"/>
                <a:stretch>
                  <a:fillRect/>
                </a:stretch>
              </p:blipFill>
              <p:spPr>
                <a:xfrm>
                  <a:off x="3436661" y="5489491"/>
                  <a:ext cx="226800" cy="127989"/>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Ink 64">
                  <a:extLst>
                    <a:ext uri="{FF2B5EF4-FFF2-40B4-BE49-F238E27FC236}">
                      <a16:creationId xmlns:a16="http://schemas.microsoft.com/office/drawing/2014/main" id="{9C24F3F6-379C-104C-8DB7-2EDAFB5E70B1}"/>
                    </a:ext>
                  </a:extLst>
                </p14:cNvPr>
                <p14:cNvContentPartPr/>
                <p14:nvPr/>
              </p14:nvContentPartPr>
              <p14:xfrm>
                <a:off x="3626381" y="5363371"/>
                <a:ext cx="220680" cy="196200"/>
              </p14:xfrm>
            </p:contentPart>
          </mc:Choice>
          <mc:Fallback xmlns="">
            <p:pic>
              <p:nvPicPr>
                <p:cNvPr id="65" name="Ink 64">
                  <a:extLst>
                    <a:ext uri="{FF2B5EF4-FFF2-40B4-BE49-F238E27FC236}">
                      <a16:creationId xmlns:a16="http://schemas.microsoft.com/office/drawing/2014/main" id="{9C24F3F6-379C-104C-8DB7-2EDAFB5E70B1}"/>
                    </a:ext>
                  </a:extLst>
                </p:cNvPr>
                <p:cNvPicPr/>
                <p:nvPr/>
              </p:nvPicPr>
              <p:blipFill>
                <a:blip r:embed="rId108"/>
                <a:stretch>
                  <a:fillRect/>
                </a:stretch>
              </p:blipFill>
              <p:spPr>
                <a:xfrm>
                  <a:off x="3610901" y="5350891"/>
                  <a:ext cx="251280" cy="22087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Ink 65">
                  <a:extLst>
                    <a:ext uri="{FF2B5EF4-FFF2-40B4-BE49-F238E27FC236}">
                      <a16:creationId xmlns:a16="http://schemas.microsoft.com/office/drawing/2014/main" id="{1D26166C-2B4C-D840-BE51-0A784F902E55}"/>
                    </a:ext>
                  </a:extLst>
                </p14:cNvPr>
                <p14:cNvContentPartPr/>
                <p14:nvPr/>
              </p14:nvContentPartPr>
              <p14:xfrm>
                <a:off x="3881621" y="5496571"/>
                <a:ext cx="3240" cy="5760"/>
              </p14:xfrm>
            </p:contentPart>
          </mc:Choice>
          <mc:Fallback xmlns="">
            <p:pic>
              <p:nvPicPr>
                <p:cNvPr id="66" name="Ink 65">
                  <a:extLst>
                    <a:ext uri="{FF2B5EF4-FFF2-40B4-BE49-F238E27FC236}">
                      <a16:creationId xmlns:a16="http://schemas.microsoft.com/office/drawing/2014/main" id="{1D26166C-2B4C-D840-BE51-0A784F902E55}"/>
                    </a:ext>
                  </a:extLst>
                </p:cNvPr>
                <p:cNvPicPr/>
                <p:nvPr/>
              </p:nvPicPr>
              <p:blipFill>
                <a:blip r:embed="rId110"/>
                <a:stretch>
                  <a:fillRect/>
                </a:stretch>
              </p:blipFill>
              <p:spPr>
                <a:xfrm>
                  <a:off x="3866141" y="5484187"/>
                  <a:ext cx="33840" cy="30240"/>
                </a:xfrm>
                <a:prstGeom prst="rect">
                  <a:avLst/>
                </a:prstGeom>
              </p:spPr>
            </p:pic>
          </mc:Fallback>
        </mc:AlternateContent>
      </p:grpSp>
      <p:pic>
        <p:nvPicPr>
          <p:cNvPr id="71" name="Picture 71">
            <a:extLst>
              <a:ext uri="{FF2B5EF4-FFF2-40B4-BE49-F238E27FC236}">
                <a16:creationId xmlns:a16="http://schemas.microsoft.com/office/drawing/2014/main" id="{B2BED8A8-AD74-4E41-ADD0-A5F538337E6F}"/>
              </a:ext>
            </a:extLst>
          </p:cNvPr>
          <p:cNvPicPr>
            <a:picLocks noChangeAspect="1"/>
          </p:cNvPicPr>
          <p:nvPr/>
        </p:nvPicPr>
        <p:blipFill>
          <a:blip r:embed="rId111" cstate="print">
            <a:extLst>
              <a:ext uri="{28A0092B-C50C-407E-A947-70E740481C1C}">
                <a14:useLocalDpi xmlns:a14="http://schemas.microsoft.com/office/drawing/2010/main" val="0"/>
              </a:ext>
            </a:extLst>
          </a:blip>
          <a:stretch>
            <a:fillRect/>
          </a:stretch>
        </p:blipFill>
        <p:spPr>
          <a:xfrm>
            <a:off x="8985862" y="537352"/>
            <a:ext cx="2361791" cy="2145192"/>
          </a:xfrm>
          <a:prstGeom prst="rect">
            <a:avLst/>
          </a:prstGeom>
        </p:spPr>
      </p:pic>
      <p:pic>
        <p:nvPicPr>
          <p:cNvPr id="5" name="Picture 5">
            <a:extLst>
              <a:ext uri="{FF2B5EF4-FFF2-40B4-BE49-F238E27FC236}">
                <a16:creationId xmlns:a16="http://schemas.microsoft.com/office/drawing/2014/main" id="{13500B67-A782-6E4B-AD90-B0303C23DDA0}"/>
              </a:ext>
            </a:extLst>
          </p:cNvPr>
          <p:cNvPicPr>
            <a:picLocks noChangeAspect="1"/>
          </p:cNvPicPr>
          <p:nvPr/>
        </p:nvPicPr>
        <p:blipFill>
          <a:blip r:embed="rId112">
            <a:extLst>
              <a:ext uri="{28A0092B-C50C-407E-A947-70E740481C1C}">
                <a14:useLocalDpi xmlns:a14="http://schemas.microsoft.com/office/drawing/2010/main" val="0"/>
              </a:ext>
            </a:extLst>
          </a:blip>
          <a:stretch>
            <a:fillRect/>
          </a:stretch>
        </p:blipFill>
        <p:spPr>
          <a:xfrm>
            <a:off x="8769817" y="3032921"/>
            <a:ext cx="3009449" cy="2006299"/>
          </a:xfrm>
          <a:prstGeom prst="rect">
            <a:avLst/>
          </a:prstGeom>
        </p:spPr>
      </p:pic>
      <p:pic>
        <p:nvPicPr>
          <p:cNvPr id="9" name="Picture 10">
            <a:extLst>
              <a:ext uri="{FF2B5EF4-FFF2-40B4-BE49-F238E27FC236}">
                <a16:creationId xmlns:a16="http://schemas.microsoft.com/office/drawing/2014/main" id="{1E7BCFC5-802E-884E-968A-A0C0E41FC697}"/>
              </a:ext>
            </a:extLst>
          </p:cNvPr>
          <p:cNvPicPr>
            <a:picLocks noChangeAspect="1"/>
          </p:cNvPicPr>
          <p:nvPr/>
        </p:nvPicPr>
        <p:blipFill>
          <a:blip r:embed="rId113" cstate="print">
            <a:extLst>
              <a:ext uri="{28A0092B-C50C-407E-A947-70E740481C1C}">
                <a14:useLocalDpi xmlns:a14="http://schemas.microsoft.com/office/drawing/2010/main" val="0"/>
              </a:ext>
            </a:extLst>
          </a:blip>
          <a:stretch>
            <a:fillRect/>
          </a:stretch>
        </p:blipFill>
        <p:spPr>
          <a:xfrm>
            <a:off x="7417003" y="5369103"/>
            <a:ext cx="4781670" cy="1488897"/>
          </a:xfrm>
          <a:prstGeom prst="rect">
            <a:avLst/>
          </a:prstGeom>
        </p:spPr>
      </p:pic>
    </p:spTree>
    <p:extLst>
      <p:ext uri="{BB962C8B-B14F-4D97-AF65-F5344CB8AC3E}">
        <p14:creationId xmlns:p14="http://schemas.microsoft.com/office/powerpoint/2010/main" val="51238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2BD63-6C1C-4A4E-927E-C46E8F45840E}"/>
              </a:ext>
            </a:extLst>
          </p:cNvPr>
          <p:cNvSpPr>
            <a:spLocks noGrp="1"/>
          </p:cNvSpPr>
          <p:nvPr>
            <p:ph type="ctrTitle"/>
          </p:nvPr>
        </p:nvSpPr>
        <p:spPr>
          <a:xfrm>
            <a:off x="7464614" y="1783959"/>
            <a:ext cx="4087306" cy="2889114"/>
          </a:xfrm>
        </p:spPr>
        <p:txBody>
          <a:bodyPr anchor="b">
            <a:normAutofit/>
          </a:bodyPr>
          <a:lstStyle/>
          <a:p>
            <a:r>
              <a:rPr lang="en-GB" sz="5400">
                <a:latin typeface="Algerian"/>
              </a:rPr>
              <a:t>Thanks for listening </a:t>
            </a:r>
            <a:endParaRPr lang="en-GB" sz="5400">
              <a:cs typeface="Calibri Light" panose="020F0302020204030204"/>
            </a:endParaRPr>
          </a:p>
        </p:txBody>
      </p:sp>
      <p:sp>
        <p:nvSpPr>
          <p:cNvPr id="3" name="Subtitle 2">
            <a:extLst>
              <a:ext uri="{FF2B5EF4-FFF2-40B4-BE49-F238E27FC236}">
                <a16:creationId xmlns:a16="http://schemas.microsoft.com/office/drawing/2014/main" id="{17F3FB31-EB29-4914-818E-0A4399CD0139}"/>
              </a:ext>
            </a:extLst>
          </p:cNvPr>
          <p:cNvSpPr>
            <a:spLocks noGrp="1"/>
          </p:cNvSpPr>
          <p:nvPr>
            <p:ph type="subTitle" idx="1"/>
          </p:nvPr>
        </p:nvSpPr>
        <p:spPr>
          <a:xfrm>
            <a:off x="8104694" y="4673073"/>
            <a:ext cx="4087305" cy="1147863"/>
          </a:xfrm>
        </p:spPr>
        <p:txBody>
          <a:bodyPr anchor="t">
            <a:normAutofit/>
          </a:bodyPr>
          <a:lstStyle/>
          <a:p>
            <a:pPr algn="l"/>
            <a:r>
              <a:rPr lang="en-GB" sz="2000"/>
              <a:t>Are there any questions?</a:t>
            </a:r>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close up of a sign&#10;&#10;Description generated with high confidence">
            <a:extLst>
              <a:ext uri="{FF2B5EF4-FFF2-40B4-BE49-F238E27FC236}">
                <a16:creationId xmlns:a16="http://schemas.microsoft.com/office/drawing/2014/main" id="{8E953AE7-1BED-4819-B841-4EED114D5FD3}"/>
              </a:ext>
            </a:extLst>
          </p:cNvPr>
          <p:cNvPicPr>
            <a:picLocks noChangeAspect="1"/>
          </p:cNvPicPr>
          <p:nvPr/>
        </p:nvPicPr>
        <p:blipFill rotWithShape="1">
          <a:blip r:embed="rId2"/>
          <a:srcRect t="1213" r="-1" b="1212"/>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54601490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E6021DB5-5F19-4732-8C47-60DED4679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52247-2CFF-41EB-B5B8-A6D8F9A86E15}"/>
              </a:ext>
            </a:extLst>
          </p:cNvPr>
          <p:cNvSpPr>
            <a:spLocks noGrp="1"/>
          </p:cNvSpPr>
          <p:nvPr>
            <p:ph type="ctrTitle"/>
          </p:nvPr>
        </p:nvSpPr>
        <p:spPr>
          <a:xfrm>
            <a:off x="422898" y="576263"/>
            <a:ext cx="4977777" cy="2967606"/>
          </a:xfrm>
        </p:spPr>
        <p:txBody>
          <a:bodyPr anchor="b">
            <a:normAutofit/>
          </a:bodyPr>
          <a:lstStyle/>
          <a:p>
            <a:pPr algn="l"/>
            <a:r>
              <a:rPr lang="en-GB" sz="4800">
                <a:latin typeface="Calibri"/>
                <a:cs typeface="Calibri Light"/>
              </a:rPr>
              <a:t>Sport in</a:t>
            </a:r>
            <a:r>
              <a:rPr lang="en-GB" sz="4800" b="1">
                <a:latin typeface="Calibri"/>
                <a:cs typeface="Calibri Light"/>
              </a:rPr>
              <a:t> </a:t>
            </a:r>
            <a:r>
              <a:rPr lang="en-GB" sz="4800">
                <a:latin typeface="Calibri"/>
                <a:cs typeface="Calibri Light"/>
              </a:rPr>
              <a:t>Switzerland</a:t>
            </a:r>
            <a:r>
              <a:rPr lang="en-GB" sz="4800" b="1">
                <a:cs typeface="Calibri Light"/>
              </a:rPr>
              <a:t> </a:t>
            </a:r>
            <a:endParaRPr lang="en-GB" sz="4800" b="1"/>
          </a:p>
        </p:txBody>
      </p:sp>
      <p:sp>
        <p:nvSpPr>
          <p:cNvPr id="3" name="Subtitle 2">
            <a:extLst>
              <a:ext uri="{FF2B5EF4-FFF2-40B4-BE49-F238E27FC236}">
                <a16:creationId xmlns:a16="http://schemas.microsoft.com/office/drawing/2014/main" id="{CE719DDC-5AB4-4378-A90F-92ABA4DDBE52}"/>
              </a:ext>
            </a:extLst>
          </p:cNvPr>
          <p:cNvSpPr>
            <a:spLocks noGrp="1"/>
          </p:cNvSpPr>
          <p:nvPr>
            <p:ph type="subTitle" idx="1"/>
          </p:nvPr>
        </p:nvSpPr>
        <p:spPr>
          <a:xfrm>
            <a:off x="422898" y="3764975"/>
            <a:ext cx="4977777" cy="2192683"/>
          </a:xfrm>
        </p:spPr>
        <p:txBody>
          <a:bodyPr>
            <a:normAutofit/>
          </a:bodyPr>
          <a:lstStyle/>
          <a:p>
            <a:pPr algn="l"/>
            <a:endParaRPr lang="en-GB"/>
          </a:p>
        </p:txBody>
      </p:sp>
      <p:cxnSp>
        <p:nvCxnSpPr>
          <p:cNvPr id="15" name="Straight Connector 14">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411D842-D027-45A2-981F-6B76E11EE2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531459" y="695342"/>
            <a:ext cx="301312" cy="5422652"/>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4" name="Picture 4" descr="A person riding skis down a snow covered slope&#10;&#10;Description generated with high confidence">
            <a:extLst>
              <a:ext uri="{FF2B5EF4-FFF2-40B4-BE49-F238E27FC236}">
                <a16:creationId xmlns:a16="http://schemas.microsoft.com/office/drawing/2014/main" id="{AC83615C-B7BB-46B6-8D67-97DAFB1F386D}"/>
              </a:ext>
            </a:extLst>
          </p:cNvPr>
          <p:cNvPicPr>
            <a:picLocks noChangeAspect="1"/>
          </p:cNvPicPr>
          <p:nvPr/>
        </p:nvPicPr>
        <p:blipFill rotWithShape="1">
          <a:blip r:embed="rId2"/>
          <a:srcRect l="29000" r="1" b="1"/>
          <a:stretch/>
        </p:blipFill>
        <p:spPr>
          <a:xfrm>
            <a:off x="6767823" y="695342"/>
            <a:ext cx="5422655" cy="5422655"/>
          </a:xfrm>
          <a:prstGeom prst="rect">
            <a:avLst/>
          </a:prstGeom>
        </p:spPr>
      </p:pic>
      <p:cxnSp>
        <p:nvCxnSpPr>
          <p:cNvPr id="19" name="Straight Connector 18">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792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D313860-A922-4FA4-B5E2-E8871F105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D14878-1623-4A49-AB1D-D181CD968FF8}"/>
              </a:ext>
            </a:extLst>
          </p:cNvPr>
          <p:cNvSpPr>
            <a:spLocks noGrp="1"/>
          </p:cNvSpPr>
          <p:nvPr>
            <p:ph type="ctrTitle"/>
          </p:nvPr>
        </p:nvSpPr>
        <p:spPr>
          <a:xfrm>
            <a:off x="643466" y="753626"/>
            <a:ext cx="5334930" cy="3004145"/>
          </a:xfrm>
        </p:spPr>
        <p:txBody>
          <a:bodyPr>
            <a:normAutofit/>
          </a:bodyPr>
          <a:lstStyle/>
          <a:p>
            <a:r>
              <a:rPr lang="en-GB">
                <a:cs typeface="Calibri Light"/>
              </a:rPr>
              <a:t>Winter sports </a:t>
            </a:r>
            <a:endParaRPr lang="en-GB"/>
          </a:p>
        </p:txBody>
      </p:sp>
      <p:sp>
        <p:nvSpPr>
          <p:cNvPr id="3" name="Subtitle 2">
            <a:extLst>
              <a:ext uri="{FF2B5EF4-FFF2-40B4-BE49-F238E27FC236}">
                <a16:creationId xmlns:a16="http://schemas.microsoft.com/office/drawing/2014/main" id="{5DE59354-2F38-494C-8D81-3FAF69BDBEEA}"/>
              </a:ext>
            </a:extLst>
          </p:cNvPr>
          <p:cNvSpPr>
            <a:spLocks noGrp="1"/>
          </p:cNvSpPr>
          <p:nvPr>
            <p:ph type="subTitle" idx="1"/>
          </p:nvPr>
        </p:nvSpPr>
        <p:spPr>
          <a:xfrm>
            <a:off x="643465" y="3849845"/>
            <a:ext cx="5334931" cy="2189214"/>
          </a:xfrm>
        </p:spPr>
        <p:txBody>
          <a:bodyPr vert="horz" lIns="91440" tIns="45720" rIns="91440" bIns="45720" rtlCol="0" anchor="t">
            <a:normAutofit/>
          </a:bodyPr>
          <a:lstStyle/>
          <a:p>
            <a:r>
              <a:rPr lang="en-GB">
                <a:cs typeface="Calibri"/>
              </a:rPr>
              <a:t>Switzerland excel at many winter sports they won 15 medals at the last Olympics they do well at skiing, this can be freestyle skiing or cross-country skiing.</a:t>
            </a:r>
          </a:p>
        </p:txBody>
      </p:sp>
      <p:sp>
        <p:nvSpPr>
          <p:cNvPr id="18" name="Oval 17">
            <a:extLst>
              <a:ext uri="{FF2B5EF4-FFF2-40B4-BE49-F238E27FC236}">
                <a16:creationId xmlns:a16="http://schemas.microsoft.com/office/drawing/2014/main" id="{6FD0FBFA-B43E-40C1-A6E4-B8823417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4341" y="1164128"/>
            <a:ext cx="569514" cy="569514"/>
          </a:xfrm>
          <a:prstGeom prst="ellipse">
            <a:avLst/>
          </a:prstGeom>
          <a:noFill/>
          <a:ln w="1016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99ACE06-2742-4366-B8DD-B1D27F4F3E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2879" y="0"/>
            <a:ext cx="2123415" cy="1422481"/>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a:p>
        </p:txBody>
      </p:sp>
      <p:pic>
        <p:nvPicPr>
          <p:cNvPr id="4" name="Picture 4" descr="A person flying through the air while riding skis&#10;&#10;Description generated with high confidence">
            <a:extLst>
              <a:ext uri="{FF2B5EF4-FFF2-40B4-BE49-F238E27FC236}">
                <a16:creationId xmlns:a16="http://schemas.microsoft.com/office/drawing/2014/main" id="{BE8A9B97-96E4-47C7-B632-7AA08F52862D}"/>
              </a:ext>
            </a:extLst>
          </p:cNvPr>
          <p:cNvPicPr>
            <a:picLocks noChangeAspect="1"/>
          </p:cNvPicPr>
          <p:nvPr/>
        </p:nvPicPr>
        <p:blipFill rotWithShape="1">
          <a:blip r:embed="rId2"/>
          <a:srcRect l="1819" r="34183" b="3"/>
          <a:stretch/>
        </p:blipFill>
        <p:spPr>
          <a:xfrm>
            <a:off x="6610266" y="2150583"/>
            <a:ext cx="3240592" cy="3240592"/>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6" name="Picture 6" descr="A picture containing drawing&#10;&#10;Description generated with very high confidence">
            <a:extLst>
              <a:ext uri="{FF2B5EF4-FFF2-40B4-BE49-F238E27FC236}">
                <a16:creationId xmlns:a16="http://schemas.microsoft.com/office/drawing/2014/main" id="{BBAAE27C-EB15-4B2D-8587-9F500812A3C1}"/>
              </a:ext>
            </a:extLst>
          </p:cNvPr>
          <p:cNvPicPr>
            <a:picLocks noChangeAspect="1"/>
          </p:cNvPicPr>
          <p:nvPr/>
        </p:nvPicPr>
        <p:blipFill rotWithShape="1">
          <a:blip r:embed="rId3"/>
          <a:srcRect l="1749" r="3825"/>
          <a:stretch/>
        </p:blipFill>
        <p:spPr>
          <a:xfrm>
            <a:off x="9490670" y="10"/>
            <a:ext cx="2701330" cy="2860786"/>
          </a:xfrm>
          <a:custGeom>
            <a:avLst/>
            <a:gdLst/>
            <a:ahLst/>
            <a:cxnLst/>
            <a:rect l="l" t="t" r="r" b="b"/>
            <a:pathLst>
              <a:path w="2701330" h="2860796">
                <a:moveTo>
                  <a:pt x="1381637" y="0"/>
                </a:moveTo>
                <a:lnTo>
                  <a:pt x="1481685" y="0"/>
                </a:lnTo>
                <a:lnTo>
                  <a:pt x="1578040" y="4866"/>
                </a:lnTo>
                <a:cubicBezTo>
                  <a:pt x="2059323" y="53742"/>
                  <a:pt x="2470132" y="341007"/>
                  <a:pt x="2690528" y="746720"/>
                </a:cubicBezTo>
                <a:lnTo>
                  <a:pt x="2701330" y="769143"/>
                </a:lnTo>
                <a:lnTo>
                  <a:pt x="2701330" y="2089127"/>
                </a:lnTo>
                <a:lnTo>
                  <a:pt x="2690528" y="2111550"/>
                </a:lnTo>
                <a:cubicBezTo>
                  <a:pt x="2448092" y="2557835"/>
                  <a:pt x="1975257" y="2860796"/>
                  <a:pt x="1431661" y="2860796"/>
                </a:cubicBezTo>
                <a:cubicBezTo>
                  <a:pt x="640976" y="2860796"/>
                  <a:pt x="0" y="2219820"/>
                  <a:pt x="0" y="1429135"/>
                </a:cubicBezTo>
                <a:cubicBezTo>
                  <a:pt x="0" y="687868"/>
                  <a:pt x="563358" y="78181"/>
                  <a:pt x="1285282" y="4866"/>
                </a:cubicBezTo>
                <a:close/>
              </a:path>
            </a:pathLst>
          </a:custGeom>
        </p:spPr>
      </p:pic>
      <p:cxnSp>
        <p:nvCxnSpPr>
          <p:cNvPr id="22" name="Straight Connector 21">
            <a:extLst>
              <a:ext uri="{FF2B5EF4-FFF2-40B4-BE49-F238E27FC236}">
                <a16:creationId xmlns:a16="http://schemas.microsoft.com/office/drawing/2014/main" id="{A054EDF5-7644-4A95-AB88-057FAB414F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605035" y="3681981"/>
            <a:ext cx="0" cy="1597708"/>
          </a:xfrm>
          <a:prstGeom prst="line">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Freeform: Shape 23">
            <a:extLst>
              <a:ext uri="{FF2B5EF4-FFF2-40B4-BE49-F238E27FC236}">
                <a16:creationId xmlns:a16="http://schemas.microsoft.com/office/drawing/2014/main" id="{6802AE7A-B0C7-496D-940B-0E6C6ECC2B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9646" y="3416839"/>
            <a:ext cx="662355" cy="1616463"/>
          </a:xfrm>
          <a:custGeom>
            <a:avLst/>
            <a:gdLst>
              <a:gd name="connsiteX0" fmla="*/ 662355 w 662355"/>
              <a:gd name="connsiteY0" fmla="*/ 0 h 1616463"/>
              <a:gd name="connsiteX1" fmla="*/ 662355 w 662355"/>
              <a:gd name="connsiteY1" fmla="*/ 1616463 h 1616463"/>
              <a:gd name="connsiteX2" fmla="*/ 658212 w 662355"/>
              <a:gd name="connsiteY2" fmla="*/ 1615830 h 1616463"/>
              <a:gd name="connsiteX3" fmla="*/ 0 w 662355"/>
              <a:gd name="connsiteY3" fmla="*/ 808231 h 1616463"/>
              <a:gd name="connsiteX4" fmla="*/ 658212 w 662355"/>
              <a:gd name="connsiteY4" fmla="*/ 632 h 161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55" h="1616463">
                <a:moveTo>
                  <a:pt x="662355" y="0"/>
                </a:moveTo>
                <a:lnTo>
                  <a:pt x="662355" y="1616463"/>
                </a:lnTo>
                <a:lnTo>
                  <a:pt x="658212" y="1615830"/>
                </a:lnTo>
                <a:cubicBezTo>
                  <a:pt x="282572" y="1538963"/>
                  <a:pt x="0" y="1206596"/>
                  <a:pt x="0" y="808231"/>
                </a:cubicBezTo>
                <a:cubicBezTo>
                  <a:pt x="0" y="409866"/>
                  <a:pt x="282572" y="77499"/>
                  <a:pt x="658212" y="632"/>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2DD1B47-C36B-4A09-A1B5-80A512623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29646" y="3416839"/>
            <a:ext cx="662355" cy="1616463"/>
          </a:xfrm>
          <a:custGeom>
            <a:avLst/>
            <a:gdLst>
              <a:gd name="connsiteX0" fmla="*/ 662355 w 662355"/>
              <a:gd name="connsiteY0" fmla="*/ 0 h 1616463"/>
              <a:gd name="connsiteX1" fmla="*/ 662355 w 662355"/>
              <a:gd name="connsiteY1" fmla="*/ 1616463 h 1616463"/>
              <a:gd name="connsiteX2" fmla="*/ 658212 w 662355"/>
              <a:gd name="connsiteY2" fmla="*/ 1615830 h 1616463"/>
              <a:gd name="connsiteX3" fmla="*/ 0 w 662355"/>
              <a:gd name="connsiteY3" fmla="*/ 808231 h 1616463"/>
              <a:gd name="connsiteX4" fmla="*/ 658212 w 662355"/>
              <a:gd name="connsiteY4" fmla="*/ 632 h 161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355" h="1616463">
                <a:moveTo>
                  <a:pt x="662355" y="0"/>
                </a:moveTo>
                <a:lnTo>
                  <a:pt x="662355" y="1616463"/>
                </a:lnTo>
                <a:lnTo>
                  <a:pt x="658212" y="1615830"/>
                </a:lnTo>
                <a:cubicBezTo>
                  <a:pt x="282572" y="1538963"/>
                  <a:pt x="0" y="1206596"/>
                  <a:pt x="0" y="808231"/>
                </a:cubicBezTo>
                <a:cubicBezTo>
                  <a:pt x="0" y="409866"/>
                  <a:pt x="282572" y="77499"/>
                  <a:pt x="658212" y="632"/>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7ECD5C35-80E8-449F-8C7F-64975DE63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2879" y="6306952"/>
            <a:ext cx="1454378" cy="551049"/>
          </a:xfrm>
          <a:custGeom>
            <a:avLst/>
            <a:gdLst>
              <a:gd name="connsiteX0" fmla="*/ 780476 w 1560952"/>
              <a:gd name="connsiteY0" fmla="*/ 0 h 591429"/>
              <a:gd name="connsiteX1" fmla="*/ 1525548 w 1560952"/>
              <a:gd name="connsiteY1" fmla="*/ 480469 h 591429"/>
              <a:gd name="connsiteX2" fmla="*/ 1560952 w 1560952"/>
              <a:gd name="connsiteY2" fmla="*/ 591429 h 591429"/>
              <a:gd name="connsiteX3" fmla="*/ 0 w 1560952"/>
              <a:gd name="connsiteY3" fmla="*/ 591429 h 591429"/>
              <a:gd name="connsiteX4" fmla="*/ 35404 w 1560952"/>
              <a:gd name="connsiteY4" fmla="*/ 480469 h 591429"/>
              <a:gd name="connsiteX5" fmla="*/ 780476 w 1560952"/>
              <a:gd name="connsiteY5" fmla="*/ 0 h 59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0952" h="591429">
                <a:moveTo>
                  <a:pt x="780476" y="0"/>
                </a:moveTo>
                <a:cubicBezTo>
                  <a:pt x="1115417" y="0"/>
                  <a:pt x="1402793" y="198118"/>
                  <a:pt x="1525548" y="480469"/>
                </a:cubicBezTo>
                <a:lnTo>
                  <a:pt x="1560952" y="591429"/>
                </a:lnTo>
                <a:lnTo>
                  <a:pt x="0" y="591429"/>
                </a:lnTo>
                <a:lnTo>
                  <a:pt x="35404" y="480469"/>
                </a:lnTo>
                <a:cubicBezTo>
                  <a:pt x="158159" y="198118"/>
                  <a:pt x="445536" y="0"/>
                  <a:pt x="7804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B998F233-1684-4EF1-9F9C-0F8EA27B0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261598">
            <a:off x="6908614" y="5665643"/>
            <a:ext cx="1780023" cy="1237913"/>
          </a:xfrm>
          <a:custGeom>
            <a:avLst/>
            <a:gdLst>
              <a:gd name="connsiteX0" fmla="*/ 1585229 w 1780023"/>
              <a:gd name="connsiteY0" fmla="*/ 764759 h 1237913"/>
              <a:gd name="connsiteX1" fmla="*/ 1623024 w 1780023"/>
              <a:gd name="connsiteY1" fmla="*/ 792810 h 1237913"/>
              <a:gd name="connsiteX2" fmla="*/ 1777614 w 1780023"/>
              <a:gd name="connsiteY2" fmla="*/ 1157141 h 1237913"/>
              <a:gd name="connsiteX3" fmla="*/ 1733799 w 1780023"/>
              <a:gd name="connsiteY3" fmla="*/ 1235532 h 1237913"/>
              <a:gd name="connsiteX4" fmla="*/ 1716464 w 1780023"/>
              <a:gd name="connsiteY4" fmla="*/ 1237722 h 1237913"/>
              <a:gd name="connsiteX5" fmla="*/ 1716464 w 1780023"/>
              <a:gd name="connsiteY5" fmla="*/ 1237913 h 1237913"/>
              <a:gd name="connsiteX6" fmla="*/ 1655409 w 1780023"/>
              <a:gd name="connsiteY6" fmla="*/ 1191717 h 1237913"/>
              <a:gd name="connsiteX7" fmla="*/ 1513200 w 1780023"/>
              <a:gd name="connsiteY7" fmla="*/ 856627 h 1237913"/>
              <a:gd name="connsiteX8" fmla="*/ 1538499 w 1780023"/>
              <a:gd name="connsiteY8" fmla="*/ 770415 h 1237913"/>
              <a:gd name="connsiteX9" fmla="*/ 1585229 w 1780023"/>
              <a:gd name="connsiteY9" fmla="*/ 764759 h 1237913"/>
              <a:gd name="connsiteX10" fmla="*/ 933455 w 1780023"/>
              <a:gd name="connsiteY10" fmla="*/ 161308 h 1237913"/>
              <a:gd name="connsiteX11" fmla="*/ 957797 w 1780023"/>
              <a:gd name="connsiteY11" fmla="*/ 167970 h 1237913"/>
              <a:gd name="connsiteX12" fmla="*/ 1286982 w 1780023"/>
              <a:gd name="connsiteY12" fmla="*/ 387616 h 1237913"/>
              <a:gd name="connsiteX13" fmla="*/ 1293725 w 1780023"/>
              <a:gd name="connsiteY13" fmla="*/ 477075 h 1237913"/>
              <a:gd name="connsiteX14" fmla="*/ 1245453 w 1780023"/>
              <a:gd name="connsiteY14" fmla="*/ 499154 h 1237913"/>
              <a:gd name="connsiteX15" fmla="*/ 1245167 w 1780023"/>
              <a:gd name="connsiteY15" fmla="*/ 499154 h 1237913"/>
              <a:gd name="connsiteX16" fmla="*/ 1203638 w 1780023"/>
              <a:gd name="connsiteY16" fmla="*/ 484104 h 1237913"/>
              <a:gd name="connsiteX17" fmla="*/ 900647 w 1780023"/>
              <a:gd name="connsiteY17" fmla="*/ 281508 h 1237913"/>
              <a:gd name="connsiteX18" fmla="*/ 872454 w 1780023"/>
              <a:gd name="connsiteY18" fmla="*/ 196164 h 1237913"/>
              <a:gd name="connsiteX19" fmla="*/ 933455 w 1780023"/>
              <a:gd name="connsiteY19" fmla="*/ 161308 h 1237913"/>
              <a:gd name="connsiteX20" fmla="*/ 454020 w 1780023"/>
              <a:gd name="connsiteY20" fmla="*/ 13474 h 1237913"/>
              <a:gd name="connsiteX21" fmla="*/ 477919 w 1780023"/>
              <a:gd name="connsiteY21" fmla="*/ 21437 h 1237913"/>
              <a:gd name="connsiteX22" fmla="*/ 509236 w 1780023"/>
              <a:gd name="connsiteY22" fmla="*/ 84182 h 1237913"/>
              <a:gd name="connsiteX23" fmla="*/ 445829 w 1780023"/>
              <a:gd name="connsiteY23" fmla="*/ 139871 h 1237913"/>
              <a:gd name="connsiteX24" fmla="*/ 437447 w 1780023"/>
              <a:gd name="connsiteY24" fmla="*/ 139395 h 1237913"/>
              <a:gd name="connsiteX25" fmla="*/ 73211 w 1780023"/>
              <a:gd name="connsiteY25" fmla="*/ 137204 h 1237913"/>
              <a:gd name="connsiteX26" fmla="*/ 749 w 1780023"/>
              <a:gd name="connsiteY26" fmla="*/ 84082 h 1237913"/>
              <a:gd name="connsiteX27" fmla="*/ 53871 w 1780023"/>
              <a:gd name="connsiteY27" fmla="*/ 11621 h 1237913"/>
              <a:gd name="connsiteX28" fmla="*/ 58352 w 1780023"/>
              <a:gd name="connsiteY28" fmla="*/ 11093 h 1237913"/>
              <a:gd name="connsiteX29" fmla="*/ 454020 w 1780023"/>
              <a:gd name="connsiteY29" fmla="*/ 13474 h 123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0023" h="1237913">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933455" y="161308"/>
                </a:moveTo>
                <a:cubicBezTo>
                  <a:pt x="941692" y="161854"/>
                  <a:pt x="949959" y="164024"/>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49"/>
                  <a:pt x="908742" y="159670"/>
                  <a:pt x="933455" y="161308"/>
                </a:cubicBezTo>
                <a:close/>
                <a:moveTo>
                  <a:pt x="454020" y="13474"/>
                </a:moveTo>
                <a:cubicBezTo>
                  <a:pt x="462713" y="14543"/>
                  <a:pt x="470778" y="17324"/>
                  <a:pt x="477919" y="21437"/>
                </a:cubicBez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lose/>
              </a:path>
            </a:pathLst>
          </a:custGeom>
          <a:solidFill>
            <a:schemeClr val="accent4"/>
          </a:solidFill>
          <a:ln w="9525" cap="flat">
            <a:noFill/>
            <a:prstDash val="solid"/>
            <a:miter/>
          </a:ln>
        </p:spPr>
        <p:txBody>
          <a:bodyPr wrap="square" rtlCol="0" anchor="ctr">
            <a:noAutofit/>
          </a:bodyPr>
          <a:lstStyle/>
          <a:p>
            <a:endParaRPr lang="en-US"/>
          </a:p>
        </p:txBody>
      </p:sp>
      <p:sp>
        <p:nvSpPr>
          <p:cNvPr id="32" name="Freeform: Shape 31">
            <a:extLst>
              <a:ext uri="{FF2B5EF4-FFF2-40B4-BE49-F238E27FC236}">
                <a16:creationId xmlns:a16="http://schemas.microsoft.com/office/drawing/2014/main" id="{1A4A4089-D056-4220-9E48-9C1A6B506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358" y="5835650"/>
            <a:ext cx="2358642" cy="1022351"/>
          </a:xfrm>
          <a:custGeom>
            <a:avLst/>
            <a:gdLst>
              <a:gd name="connsiteX0" fmla="*/ 61913 w 2358642"/>
              <a:gd name="connsiteY0" fmla="*/ 0 h 1022351"/>
              <a:gd name="connsiteX1" fmla="*/ 2358642 w 2358642"/>
              <a:gd name="connsiteY1" fmla="*/ 0 h 1022351"/>
              <a:gd name="connsiteX2" fmla="*/ 2358642 w 2358642"/>
              <a:gd name="connsiteY2" fmla="*/ 123825 h 1022351"/>
              <a:gd name="connsiteX3" fmla="*/ 123825 w 2358642"/>
              <a:gd name="connsiteY3" fmla="*/ 123825 h 1022351"/>
              <a:gd name="connsiteX4" fmla="*/ 123825 w 2358642"/>
              <a:gd name="connsiteY4" fmla="*/ 1022351 h 1022351"/>
              <a:gd name="connsiteX5" fmla="*/ 0 w 2358642"/>
              <a:gd name="connsiteY5" fmla="*/ 1022351 h 1022351"/>
              <a:gd name="connsiteX6" fmla="*/ 0 w 2358642"/>
              <a:gd name="connsiteY6" fmla="*/ 61913 h 1022351"/>
              <a:gd name="connsiteX7" fmla="*/ 61913 w 2358642"/>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8642" h="1022351">
                <a:moveTo>
                  <a:pt x="61913" y="0"/>
                </a:moveTo>
                <a:lnTo>
                  <a:pt x="2358642" y="0"/>
                </a:lnTo>
                <a:lnTo>
                  <a:pt x="2358642"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0570C464-4685-4D08-A334-F8B752FFD587}"/>
              </a:ext>
            </a:extLst>
          </p:cNvPr>
          <p:cNvSpPr txBox="1"/>
          <p:nvPr/>
        </p:nvSpPr>
        <p:spPr>
          <a:xfrm>
            <a:off x="747713" y="5582510"/>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GB">
                <a:cs typeface="Calibri"/>
              </a:rPr>
              <a:t>They won 5 gold 6 silver and 4 bronze medals making them come 7th </a:t>
            </a:r>
          </a:p>
        </p:txBody>
      </p:sp>
    </p:spTree>
    <p:extLst>
      <p:ext uri="{BB962C8B-B14F-4D97-AF65-F5344CB8AC3E}">
        <p14:creationId xmlns:p14="http://schemas.microsoft.com/office/powerpoint/2010/main" val="235701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C475749F-F487-4EFB-ABC7-C1359590EB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FEB4D-8F7B-4795-8198-699604B9B8AA}"/>
              </a:ext>
            </a:extLst>
          </p:cNvPr>
          <p:cNvSpPr>
            <a:spLocks noGrp="1"/>
          </p:cNvSpPr>
          <p:nvPr>
            <p:ph type="ctrTitle"/>
          </p:nvPr>
        </p:nvSpPr>
        <p:spPr>
          <a:xfrm>
            <a:off x="7180028" y="3376123"/>
            <a:ext cx="4515147" cy="1529232"/>
          </a:xfrm>
        </p:spPr>
        <p:txBody>
          <a:bodyPr>
            <a:normAutofit/>
          </a:bodyPr>
          <a:lstStyle/>
          <a:p>
            <a:pPr algn="r"/>
            <a:r>
              <a:rPr lang="en-GB" sz="4400">
                <a:cs typeface="Calibri Light"/>
              </a:rPr>
              <a:t>Summer sports </a:t>
            </a:r>
            <a:endParaRPr lang="en-GB" sz="4400"/>
          </a:p>
        </p:txBody>
      </p:sp>
      <p:sp>
        <p:nvSpPr>
          <p:cNvPr id="3" name="Subtitle 2">
            <a:extLst>
              <a:ext uri="{FF2B5EF4-FFF2-40B4-BE49-F238E27FC236}">
                <a16:creationId xmlns:a16="http://schemas.microsoft.com/office/drawing/2014/main" id="{F270834F-A825-4239-9E22-B46E5E6AF810}"/>
              </a:ext>
            </a:extLst>
          </p:cNvPr>
          <p:cNvSpPr>
            <a:spLocks noGrp="1"/>
          </p:cNvSpPr>
          <p:nvPr>
            <p:ph type="subTitle" idx="1"/>
          </p:nvPr>
        </p:nvSpPr>
        <p:spPr>
          <a:xfrm>
            <a:off x="7529886" y="4905356"/>
            <a:ext cx="4561496" cy="1903494"/>
          </a:xfrm>
        </p:spPr>
        <p:txBody>
          <a:bodyPr vert="horz" lIns="91440" tIns="45720" rIns="91440" bIns="45720" rtlCol="0" anchor="t">
            <a:normAutofit/>
          </a:bodyPr>
          <a:lstStyle/>
          <a:p>
            <a:pPr algn="l"/>
            <a:r>
              <a:rPr lang="en-GB">
                <a:cs typeface="Calibri"/>
              </a:rPr>
              <a:t>Switzerland are good at outdoor sports like skydiving and rafting. Switzerland also excel at football they have produced some world class players </a:t>
            </a:r>
          </a:p>
          <a:p>
            <a:pPr algn="r"/>
            <a:endParaRPr lang="en-GB"/>
          </a:p>
        </p:txBody>
      </p:sp>
      <p:pic>
        <p:nvPicPr>
          <p:cNvPr id="4" name="Picture 4" descr="A person wearing a red shirt standing in front of a crowd&#10;&#10;Description generated with very high confidence">
            <a:extLst>
              <a:ext uri="{FF2B5EF4-FFF2-40B4-BE49-F238E27FC236}">
                <a16:creationId xmlns:a16="http://schemas.microsoft.com/office/drawing/2014/main" id="{4C3EBA8D-AE97-41F2-9364-9CC4E775A949}"/>
              </a:ext>
            </a:extLst>
          </p:cNvPr>
          <p:cNvPicPr>
            <a:picLocks noChangeAspect="1"/>
          </p:cNvPicPr>
          <p:nvPr/>
        </p:nvPicPr>
        <p:blipFill rotWithShape="1">
          <a:blip r:embed="rId2"/>
          <a:srcRect l="8944" r="8943" b="-1"/>
          <a:stretch/>
        </p:blipFill>
        <p:spPr>
          <a:xfrm>
            <a:off x="-2192" y="10"/>
            <a:ext cx="8436340" cy="6857990"/>
          </a:xfrm>
          <a:custGeom>
            <a:avLst/>
            <a:gdLst/>
            <a:ahLst/>
            <a:cxnLst/>
            <a:rect l="l" t="t" r="r" b="b"/>
            <a:pathLst>
              <a:path w="8436340" h="6858000">
                <a:moveTo>
                  <a:pt x="6950358" y="3911316"/>
                </a:moveTo>
                <a:lnTo>
                  <a:pt x="6950358" y="3925503"/>
                </a:lnTo>
                <a:lnTo>
                  <a:pt x="6948404" y="3918409"/>
                </a:lnTo>
                <a:close/>
                <a:moveTo>
                  <a:pt x="890899" y="2071857"/>
                </a:moveTo>
                <a:cubicBezTo>
                  <a:pt x="890899" y="2071857"/>
                  <a:pt x="890899" y="2071857"/>
                  <a:pt x="4934362" y="2071857"/>
                </a:cubicBezTo>
                <a:cubicBezTo>
                  <a:pt x="5187625" y="2071857"/>
                  <a:pt x="5432153" y="2211072"/>
                  <a:pt x="5554418" y="2437296"/>
                </a:cubicBezTo>
                <a:cubicBezTo>
                  <a:pt x="5554418" y="2437296"/>
                  <a:pt x="5554418" y="2437296"/>
                  <a:pt x="7580515" y="5926372"/>
                </a:cubicBezTo>
                <a:cubicBezTo>
                  <a:pt x="7711513" y="6143896"/>
                  <a:pt x="7711513" y="6422327"/>
                  <a:pt x="7580515" y="6639850"/>
                </a:cubicBezTo>
                <a:cubicBezTo>
                  <a:pt x="7580515" y="6639850"/>
                  <a:pt x="7580515" y="6639850"/>
                  <a:pt x="7473670" y="6823844"/>
                </a:cubicBezTo>
                <a:lnTo>
                  <a:pt x="7453836" y="6858000"/>
                </a:lnTo>
                <a:lnTo>
                  <a:pt x="0" y="6858000"/>
                </a:lnTo>
                <a:lnTo>
                  <a:pt x="0" y="2890622"/>
                </a:lnTo>
                <a:lnTo>
                  <a:pt x="78831" y="2754282"/>
                </a:lnTo>
                <a:cubicBezTo>
                  <a:pt x="137995" y="2651956"/>
                  <a:pt x="199068" y="2546330"/>
                  <a:pt x="262110" y="2437296"/>
                </a:cubicBezTo>
                <a:cubicBezTo>
                  <a:pt x="393108" y="2211072"/>
                  <a:pt x="628904" y="2071857"/>
                  <a:pt x="890899" y="2071857"/>
                </a:cubicBezTo>
                <a:close/>
                <a:moveTo>
                  <a:pt x="6355444" y="753840"/>
                </a:moveTo>
                <a:cubicBezTo>
                  <a:pt x="6355444" y="753840"/>
                  <a:pt x="6355444" y="753840"/>
                  <a:pt x="7595013" y="753840"/>
                </a:cubicBezTo>
                <a:cubicBezTo>
                  <a:pt x="7672653" y="753840"/>
                  <a:pt x="7747616" y="796518"/>
                  <a:pt x="7785098" y="865869"/>
                </a:cubicBezTo>
                <a:cubicBezTo>
                  <a:pt x="7785098" y="865869"/>
                  <a:pt x="7785098" y="865869"/>
                  <a:pt x="8406222" y="1935484"/>
                </a:cubicBezTo>
                <a:cubicBezTo>
                  <a:pt x="8446380" y="2002169"/>
                  <a:pt x="8446380" y="2087523"/>
                  <a:pt x="8406222" y="2154207"/>
                </a:cubicBezTo>
                <a:cubicBezTo>
                  <a:pt x="8406222" y="2154207"/>
                  <a:pt x="8406222" y="2154207"/>
                  <a:pt x="7785098" y="3223823"/>
                </a:cubicBezTo>
                <a:cubicBezTo>
                  <a:pt x="7747616" y="3293174"/>
                  <a:pt x="7672653" y="3335852"/>
                  <a:pt x="7595013" y="3335852"/>
                </a:cubicBezTo>
                <a:cubicBezTo>
                  <a:pt x="7595013" y="3335852"/>
                  <a:pt x="7595013" y="3335852"/>
                  <a:pt x="6355444" y="3335852"/>
                </a:cubicBezTo>
                <a:cubicBezTo>
                  <a:pt x="6275127" y="3335852"/>
                  <a:pt x="6202841" y="3293174"/>
                  <a:pt x="6162682" y="3223823"/>
                </a:cubicBezTo>
                <a:cubicBezTo>
                  <a:pt x="6162682" y="3223823"/>
                  <a:pt x="6162682" y="3223823"/>
                  <a:pt x="5544237" y="2154207"/>
                </a:cubicBezTo>
                <a:cubicBezTo>
                  <a:pt x="5504078" y="2087523"/>
                  <a:pt x="5504078" y="2002169"/>
                  <a:pt x="5544237" y="1935484"/>
                </a:cubicBezTo>
                <a:cubicBezTo>
                  <a:pt x="5544237" y="1935484"/>
                  <a:pt x="5544237" y="1935484"/>
                  <a:pt x="6162682" y="865869"/>
                </a:cubicBezTo>
                <a:cubicBezTo>
                  <a:pt x="6202841" y="796518"/>
                  <a:pt x="6275127" y="753840"/>
                  <a:pt x="6355444" y="753840"/>
                </a:cubicBezTo>
                <a:close/>
                <a:moveTo>
                  <a:pt x="0" y="0"/>
                </a:moveTo>
                <a:lnTo>
                  <a:pt x="6535339" y="0"/>
                </a:lnTo>
                <a:lnTo>
                  <a:pt x="6421432" y="196155"/>
                </a:lnTo>
                <a:cubicBezTo>
                  <a:pt x="6196056" y="584267"/>
                  <a:pt x="5928944" y="1044253"/>
                  <a:pt x="5612367" y="1589421"/>
                </a:cubicBezTo>
                <a:cubicBezTo>
                  <a:pt x="5490102" y="1815646"/>
                  <a:pt x="5245573" y="1954861"/>
                  <a:pt x="4992310" y="1954861"/>
                </a:cubicBezTo>
                <a:cubicBezTo>
                  <a:pt x="4992310" y="1954861"/>
                  <a:pt x="4992310" y="1954861"/>
                  <a:pt x="948847" y="1954861"/>
                </a:cubicBezTo>
                <a:cubicBezTo>
                  <a:pt x="686852" y="1954861"/>
                  <a:pt x="451057" y="1815646"/>
                  <a:pt x="320058" y="1589421"/>
                </a:cubicBezTo>
                <a:cubicBezTo>
                  <a:pt x="320058" y="1589421"/>
                  <a:pt x="320058" y="1589421"/>
                  <a:pt x="4048" y="1042874"/>
                </a:cubicBezTo>
                <a:lnTo>
                  <a:pt x="0" y="1035874"/>
                </a:lnTo>
                <a:close/>
              </a:path>
            </a:pathLst>
          </a:custGeom>
        </p:spPr>
      </p:pic>
    </p:spTree>
    <p:extLst>
      <p:ext uri="{BB962C8B-B14F-4D97-AF65-F5344CB8AC3E}">
        <p14:creationId xmlns:p14="http://schemas.microsoft.com/office/powerpoint/2010/main" val="35626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577FF9-3543-4875-815D-3D87BD8A2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13BD6B00-4FC7-4285-B66B-ECEF730FF8E2}"/>
              </a:ext>
            </a:extLst>
          </p:cNvPr>
          <p:cNvSpPr>
            <a:spLocks noGrp="1"/>
          </p:cNvSpPr>
          <p:nvPr>
            <p:ph type="ctrTitle"/>
          </p:nvPr>
        </p:nvSpPr>
        <p:spPr>
          <a:xfrm>
            <a:off x="874815" y="798703"/>
            <a:ext cx="5221185" cy="1393234"/>
          </a:xfrm>
        </p:spPr>
        <p:txBody>
          <a:bodyPr anchor="b">
            <a:normAutofit fontScale="90000"/>
          </a:bodyPr>
          <a:lstStyle/>
          <a:p>
            <a:r>
              <a:rPr lang="en-GB">
                <a:cs typeface="Calibri Light"/>
              </a:rPr>
              <a:t>Football in Switzerland </a:t>
            </a:r>
          </a:p>
        </p:txBody>
      </p:sp>
      <p:sp>
        <p:nvSpPr>
          <p:cNvPr id="3" name="Subtitle 2">
            <a:extLst>
              <a:ext uri="{FF2B5EF4-FFF2-40B4-BE49-F238E27FC236}">
                <a16:creationId xmlns:a16="http://schemas.microsoft.com/office/drawing/2014/main" id="{EDE74F59-C81F-4492-8A03-533FBDEC0987}"/>
              </a:ext>
            </a:extLst>
          </p:cNvPr>
          <p:cNvSpPr>
            <a:spLocks noGrp="1"/>
          </p:cNvSpPr>
          <p:nvPr>
            <p:ph type="subTitle" idx="1"/>
          </p:nvPr>
        </p:nvSpPr>
        <p:spPr>
          <a:xfrm>
            <a:off x="977304" y="2414979"/>
            <a:ext cx="5221185" cy="2102108"/>
          </a:xfrm>
        </p:spPr>
        <p:txBody>
          <a:bodyPr vert="horz" lIns="91440" tIns="45720" rIns="91440" bIns="45720" rtlCol="0" anchor="t">
            <a:normAutofit fontScale="92500" lnSpcReduction="10000"/>
          </a:bodyPr>
          <a:lstStyle/>
          <a:p>
            <a:pPr algn="l"/>
            <a:r>
              <a:rPr lang="en-GB">
                <a:cs typeface="Calibri"/>
              </a:rPr>
              <a:t>Switzerland competed at the last world cup. Some of their best player are Granit </a:t>
            </a:r>
            <a:r>
              <a:rPr lang="en-GB" err="1">
                <a:cs typeface="Calibri"/>
              </a:rPr>
              <a:t>Xhaka</a:t>
            </a:r>
            <a:r>
              <a:rPr lang="en-GB">
                <a:cs typeface="Calibri"/>
              </a:rPr>
              <a:t> who plays for arsenal , Zakaria who plays in the German league and </a:t>
            </a:r>
            <a:r>
              <a:rPr lang="en-GB" err="1">
                <a:cs typeface="Calibri"/>
              </a:rPr>
              <a:t>Xherdan</a:t>
            </a:r>
            <a:r>
              <a:rPr lang="en-GB">
                <a:cs typeface="Calibri"/>
              </a:rPr>
              <a:t> </a:t>
            </a:r>
            <a:r>
              <a:rPr lang="en-GB" err="1">
                <a:cs typeface="Calibri"/>
              </a:rPr>
              <a:t>Shaqiri</a:t>
            </a:r>
            <a:r>
              <a:rPr lang="en-GB">
                <a:cs typeface="Calibri"/>
              </a:rPr>
              <a:t> who plays for Liverpool . Switzerland also have a league of their own. In 1954 they got to the quarter finals of the world cup </a:t>
            </a:r>
            <a:endParaRPr lang="en-US"/>
          </a:p>
        </p:txBody>
      </p:sp>
      <p:sp>
        <p:nvSpPr>
          <p:cNvPr id="11" name="Freeform: Shape 10">
            <a:extLst>
              <a:ext uri="{FF2B5EF4-FFF2-40B4-BE49-F238E27FC236}">
                <a16:creationId xmlns:a16="http://schemas.microsoft.com/office/drawing/2014/main" id="{F5569EEC-E12F-4856-B407-02B2813A4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04059"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F860788-3A6A-45A3-B3F1-06F159665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67336"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group of football players posing for a picture&#10;&#10;Description generated with very high confidence">
            <a:extLst>
              <a:ext uri="{FF2B5EF4-FFF2-40B4-BE49-F238E27FC236}">
                <a16:creationId xmlns:a16="http://schemas.microsoft.com/office/drawing/2014/main" id="{5FD3AA08-DEBE-42B1-A820-4663CBAA7B17}"/>
              </a:ext>
            </a:extLst>
          </p:cNvPr>
          <p:cNvPicPr>
            <a:picLocks noChangeAspect="1"/>
          </p:cNvPicPr>
          <p:nvPr/>
        </p:nvPicPr>
        <p:blipFill rotWithShape="1">
          <a:blip r:embed="rId2"/>
          <a:srcRect l="14172" r="43924" b="2"/>
          <a:stretch/>
        </p:blipFill>
        <p:spPr>
          <a:xfrm>
            <a:off x="7610225" y="1209578"/>
            <a:ext cx="3021540" cy="4055897"/>
          </a:xfrm>
          <a:custGeom>
            <a:avLst/>
            <a:gdLst/>
            <a:ahLst/>
            <a:cxnLst/>
            <a:rect l="l" t="t" r="r" b="b"/>
            <a:pathLst>
              <a:path w="4579832" h="5347063">
                <a:moveTo>
                  <a:pt x="106985" y="0"/>
                </a:moveTo>
                <a:lnTo>
                  <a:pt x="4472847" y="0"/>
                </a:lnTo>
                <a:cubicBezTo>
                  <a:pt x="4531933" y="0"/>
                  <a:pt x="4579832" y="47899"/>
                  <a:pt x="4579832" y="106985"/>
                </a:cubicBezTo>
                <a:lnTo>
                  <a:pt x="4579832" y="5240078"/>
                </a:lnTo>
                <a:cubicBezTo>
                  <a:pt x="4579832" y="5299164"/>
                  <a:pt x="4531933" y="5347063"/>
                  <a:pt x="4472847" y="5347063"/>
                </a:cubicBezTo>
                <a:lnTo>
                  <a:pt x="106985" y="5347063"/>
                </a:lnTo>
                <a:cubicBezTo>
                  <a:pt x="47899" y="5347063"/>
                  <a:pt x="0" y="5299164"/>
                  <a:pt x="0" y="5240078"/>
                </a:cubicBezTo>
                <a:lnTo>
                  <a:pt x="0" y="106985"/>
                </a:lnTo>
                <a:cubicBezTo>
                  <a:pt x="0" y="47899"/>
                  <a:pt x="47899" y="0"/>
                  <a:pt x="106985" y="0"/>
                </a:cubicBezTo>
                <a:close/>
              </a:path>
            </a:pathLst>
          </a:custGeom>
        </p:spPr>
      </p:pic>
      <p:sp>
        <p:nvSpPr>
          <p:cNvPr id="15" name="Freeform: Shape 14">
            <a:extLst>
              <a:ext uri="{FF2B5EF4-FFF2-40B4-BE49-F238E27FC236}">
                <a16:creationId xmlns:a16="http://schemas.microsoft.com/office/drawing/2014/main" id="{DF1E3393-B852-4883-B778-ED35251129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32259"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9853D09-4205-4CC7-83EB-288E886AC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48440"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D040B79-3E73-4A31-840D-D6B9C9FDF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7511"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156C6AE5-3F8B-42AC-9EA4-1B686A11E9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43820" y="5835650"/>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5" name="TextBox 4">
            <a:extLst>
              <a:ext uri="{FF2B5EF4-FFF2-40B4-BE49-F238E27FC236}">
                <a16:creationId xmlns:a16="http://schemas.microsoft.com/office/drawing/2014/main" id="{928D1D7D-2ECB-4469-A394-8D95952B3632}"/>
              </a:ext>
            </a:extLst>
          </p:cNvPr>
          <p:cNvSpPr txBox="1"/>
          <p:nvPr/>
        </p:nvSpPr>
        <p:spPr>
          <a:xfrm>
            <a:off x="2224087" y="4807744"/>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3"/>
              </a:rPr>
              <a:t>https://www.youtube.com/watch?v=NAhJor6C4ik</a:t>
            </a:r>
            <a:endParaRPr lang="en-US"/>
          </a:p>
        </p:txBody>
      </p:sp>
    </p:spTree>
    <p:extLst>
      <p:ext uri="{BB962C8B-B14F-4D97-AF65-F5344CB8AC3E}">
        <p14:creationId xmlns:p14="http://schemas.microsoft.com/office/powerpoint/2010/main" val="1893078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9">
            <a:extLst>
              <a:ext uri="{FF2B5EF4-FFF2-40B4-BE49-F238E27FC236}">
                <a16:creationId xmlns:a16="http://schemas.microsoft.com/office/drawing/2014/main" id="{6B3616CD-DCD8-4F4C-B2EF-183FAC240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05FC1224-EF01-4C7F-B7A9-D0AF6055D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3">
            <a:extLst>
              <a:ext uri="{FF2B5EF4-FFF2-40B4-BE49-F238E27FC236}">
                <a16:creationId xmlns:a16="http://schemas.microsoft.com/office/drawing/2014/main" id="{1FDDD9CB-0C0E-4F69-AE0B-9200A4C4F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72190"/>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4A1568-A841-444F-B89A-53883846DC2D}"/>
              </a:ext>
            </a:extLst>
          </p:cNvPr>
          <p:cNvSpPr>
            <a:spLocks noGrp="1"/>
          </p:cNvSpPr>
          <p:nvPr>
            <p:ph type="ctrTitle"/>
          </p:nvPr>
        </p:nvSpPr>
        <p:spPr>
          <a:xfrm>
            <a:off x="422898" y="576263"/>
            <a:ext cx="4977777" cy="2967606"/>
          </a:xfrm>
        </p:spPr>
        <p:txBody>
          <a:bodyPr anchor="b">
            <a:normAutofit/>
          </a:bodyPr>
          <a:lstStyle/>
          <a:p>
            <a:pPr algn="l"/>
            <a:r>
              <a:rPr lang="en-GB" sz="4800">
                <a:cs typeface="Calibri Light"/>
              </a:rPr>
              <a:t>Lausanne youth Olympics</a:t>
            </a:r>
            <a:endParaRPr lang="en-GB" sz="4800"/>
          </a:p>
        </p:txBody>
      </p:sp>
      <p:sp>
        <p:nvSpPr>
          <p:cNvPr id="3" name="Subtitle 2">
            <a:extLst>
              <a:ext uri="{FF2B5EF4-FFF2-40B4-BE49-F238E27FC236}">
                <a16:creationId xmlns:a16="http://schemas.microsoft.com/office/drawing/2014/main" id="{C3F91052-7FB7-4545-A24C-A90694C94F10}"/>
              </a:ext>
            </a:extLst>
          </p:cNvPr>
          <p:cNvSpPr>
            <a:spLocks noGrp="1"/>
          </p:cNvSpPr>
          <p:nvPr>
            <p:ph type="subTitle" idx="1"/>
          </p:nvPr>
        </p:nvSpPr>
        <p:spPr>
          <a:xfrm>
            <a:off x="422898" y="3764975"/>
            <a:ext cx="4977777" cy="2192683"/>
          </a:xfrm>
        </p:spPr>
        <p:txBody>
          <a:bodyPr vert="horz" lIns="91440" tIns="45720" rIns="91440" bIns="45720" rtlCol="0" anchor="t">
            <a:normAutofit/>
          </a:bodyPr>
          <a:lstStyle/>
          <a:p>
            <a:pPr algn="l"/>
            <a:r>
              <a:rPr lang="en-GB" sz="2200">
                <a:cs typeface="Calibri"/>
              </a:rPr>
              <a:t>This was the youth winter Olympics which was set to be in the Romandie region in Switzerland it is an international multi-sport event which has only been held 3 times it has 1872 athletes, 79 countries and has 81 events    </a:t>
            </a:r>
          </a:p>
        </p:txBody>
      </p:sp>
      <p:sp>
        <p:nvSpPr>
          <p:cNvPr id="19" name="Rectangle 15">
            <a:extLst>
              <a:ext uri="{FF2B5EF4-FFF2-40B4-BE49-F238E27FC236}">
                <a16:creationId xmlns:a16="http://schemas.microsoft.com/office/drawing/2014/main" id="{15F387C8-7A98-428C-A38B-51332E18AC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88884" y="699899"/>
            <a:ext cx="314552" cy="3012949"/>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sp>
        <p:nvSpPr>
          <p:cNvPr id="21" name="Rectangle 17">
            <a:extLst>
              <a:ext uri="{FF2B5EF4-FFF2-40B4-BE49-F238E27FC236}">
                <a16:creationId xmlns:a16="http://schemas.microsoft.com/office/drawing/2014/main" id="{5CF1009A-70C1-4E47-BCA2-4D63EFE6E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182926" y="3821971"/>
            <a:ext cx="351221" cy="304163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id="{240442E8-1A42-EC4A-B407-299A657ADC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1602" b="3"/>
          <a:stretch/>
        </p:blipFill>
        <p:spPr>
          <a:xfrm>
            <a:off x="6500657" y="3821971"/>
            <a:ext cx="4888767" cy="3041633"/>
          </a:xfrm>
          <a:prstGeom prst="rect">
            <a:avLst/>
          </a:prstGeom>
        </p:spPr>
      </p:pic>
      <p:cxnSp>
        <p:nvCxnSpPr>
          <p:cNvPr id="23" name="Straight Connector 19">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3"/>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1">
            <a:extLst>
              <a:ext uri="{FF2B5EF4-FFF2-40B4-BE49-F238E27FC236}">
                <a16:creationId xmlns:a16="http://schemas.microsoft.com/office/drawing/2014/main" id="{EE9C6408-AA0E-411D-A5D2-E5F13306F8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4" name="Picture 4" descr="A close up of a logo&#10;&#10;Description generated with high confidence">
            <a:extLst>
              <a:ext uri="{FF2B5EF4-FFF2-40B4-BE49-F238E27FC236}">
                <a16:creationId xmlns:a16="http://schemas.microsoft.com/office/drawing/2014/main" id="{F7AA86C3-1005-4FB8-9594-D1022D95D96D}"/>
              </a:ext>
            </a:extLst>
          </p:cNvPr>
          <p:cNvPicPr>
            <a:picLocks noChangeAspect="1"/>
          </p:cNvPicPr>
          <p:nvPr/>
        </p:nvPicPr>
        <p:blipFill rotWithShape="1">
          <a:blip r:embed="rId3"/>
          <a:srcRect t="14324" r="1" b="24046"/>
          <a:stretch/>
        </p:blipFill>
        <p:spPr>
          <a:xfrm>
            <a:off x="6488750" y="676087"/>
            <a:ext cx="4222018" cy="2631950"/>
          </a:xfrm>
          <a:prstGeom prst="rect">
            <a:avLst/>
          </a:prstGeom>
        </p:spPr>
      </p:pic>
    </p:spTree>
    <p:extLst>
      <p:ext uri="{BB962C8B-B14F-4D97-AF65-F5344CB8AC3E}">
        <p14:creationId xmlns:p14="http://schemas.microsoft.com/office/powerpoint/2010/main" val="2447330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9975ECF-E9B6-BD40-89B5-EDE7E0F5E2AE}"/>
              </a:ext>
            </a:extLst>
          </p:cNvPr>
          <p:cNvPicPr>
            <a:picLocks noChangeAspect="1"/>
          </p:cNvPicPr>
          <p:nvPr/>
        </p:nvPicPr>
        <p:blipFill rotWithShape="1">
          <a:blip r:embed="rId2">
            <a:extLst>
              <a:ext uri="{28A0092B-C50C-407E-A947-70E740481C1C}">
                <a14:useLocalDpi xmlns:a14="http://schemas.microsoft.com/office/drawing/2010/main" val="0"/>
              </a:ext>
            </a:extLst>
          </a:blip>
          <a:srcRect t="11526" r="-2" b="12688"/>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4" name="Picture 4">
            <a:extLst>
              <a:ext uri="{FF2B5EF4-FFF2-40B4-BE49-F238E27FC236}">
                <a16:creationId xmlns:a16="http://schemas.microsoft.com/office/drawing/2014/main" id="{73C13175-C709-E940-81E3-3C6E68BC3C9D}"/>
              </a:ext>
            </a:extLst>
          </p:cNvPr>
          <p:cNvPicPr>
            <a:picLocks noChangeAspect="1"/>
          </p:cNvPicPr>
          <p:nvPr/>
        </p:nvPicPr>
        <p:blipFill rotWithShape="1">
          <a:blip r:embed="rId3">
            <a:extLst>
              <a:ext uri="{28A0092B-C50C-407E-A947-70E740481C1C}">
                <a14:useLocalDpi xmlns:a14="http://schemas.microsoft.com/office/drawing/2010/main" val="0"/>
              </a:ext>
            </a:extLst>
          </a:blip>
          <a:srcRect l="9817" r="9815" b="-2"/>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p:nvSpPr>
          <p:cNvPr id="2" name="Title 1">
            <a:extLst>
              <a:ext uri="{FF2B5EF4-FFF2-40B4-BE49-F238E27FC236}">
                <a16:creationId xmlns:a16="http://schemas.microsoft.com/office/drawing/2014/main" id="{D195572B-8927-CF41-87F8-8F585EF71A82}"/>
              </a:ext>
            </a:extLst>
          </p:cNvPr>
          <p:cNvSpPr>
            <a:spLocks noGrp="1"/>
          </p:cNvSpPr>
          <p:nvPr>
            <p:ph type="title"/>
          </p:nvPr>
        </p:nvSpPr>
        <p:spPr>
          <a:xfrm>
            <a:off x="448056" y="859536"/>
            <a:ext cx="4832802" cy="1243584"/>
          </a:xfrm>
        </p:spPr>
        <p:txBody>
          <a:bodyPr>
            <a:normAutofit/>
          </a:bodyPr>
          <a:lstStyle/>
          <a:p>
            <a:r>
              <a:rPr lang="en-GB" sz="3400">
                <a:latin typeface="Broadway" pitchFamily="82" charset="77"/>
              </a:rPr>
              <a:t>The difference in language </a:t>
            </a:r>
            <a:endParaRPr lang="en-US" sz="3400">
              <a:latin typeface="Broadway" pitchFamily="82" charset="77"/>
            </a:endParaRPr>
          </a:p>
        </p:txBody>
      </p:sp>
      <p:sp>
        <p:nvSpPr>
          <p:cNvPr id="3" name="Content Placeholder 2">
            <a:extLst>
              <a:ext uri="{FF2B5EF4-FFF2-40B4-BE49-F238E27FC236}">
                <a16:creationId xmlns:a16="http://schemas.microsoft.com/office/drawing/2014/main" id="{8B1D56C0-3DB6-0541-91BB-79E6177A7042}"/>
              </a:ext>
            </a:extLst>
          </p:cNvPr>
          <p:cNvSpPr>
            <a:spLocks noGrp="1"/>
          </p:cNvSpPr>
          <p:nvPr>
            <p:ph idx="1"/>
          </p:nvPr>
        </p:nvSpPr>
        <p:spPr>
          <a:xfrm>
            <a:off x="448056" y="2512611"/>
            <a:ext cx="4832803" cy="3664351"/>
          </a:xfrm>
        </p:spPr>
        <p:txBody>
          <a:bodyPr>
            <a:normAutofit lnSpcReduction="10000"/>
          </a:bodyPr>
          <a:lstStyle/>
          <a:p>
            <a:r>
              <a:rPr lang="en-GB" sz="1700"/>
              <a:t>While the french spoken in Switzerland is almost exactly like the french in France there are some differences such as:</a:t>
            </a:r>
          </a:p>
          <a:p>
            <a:r>
              <a:rPr lang="en-GB" sz="1700"/>
              <a:t>Some words are spoken differently or have different meanings</a:t>
            </a:r>
          </a:p>
          <a:p>
            <a:r>
              <a:rPr lang="en-GB" sz="1700"/>
              <a:t>The accents can be quite different </a:t>
            </a:r>
          </a:p>
          <a:p>
            <a:r>
              <a:rPr lang="fr-FR" sz="1700"/>
              <a:t> And the</a:t>
            </a:r>
            <a:r>
              <a:rPr lang="en-GB" sz="1700"/>
              <a:t> expression </a:t>
            </a:r>
            <a:r>
              <a:rPr lang="fr-FR" sz="1700"/>
              <a:t>on certain </a:t>
            </a:r>
            <a:r>
              <a:rPr lang="fr-FR" sz="1700" err="1"/>
              <a:t>vowels</a:t>
            </a:r>
            <a:r>
              <a:rPr lang="fr-FR" sz="1700"/>
              <a:t> </a:t>
            </a:r>
            <a:r>
              <a:rPr lang="en-GB" sz="1700"/>
              <a:t>often differs</a:t>
            </a:r>
          </a:p>
          <a:p>
            <a:r>
              <a:rPr lang="en-GB" sz="1700"/>
              <a:t>An example of these differences is in the term breakfast – in France </a:t>
            </a:r>
            <a:r>
              <a:rPr lang="fr-FR" sz="1700"/>
              <a:t>‘petite-déjeuner’ is </a:t>
            </a:r>
            <a:r>
              <a:rPr lang="fr-FR" sz="1700" err="1"/>
              <a:t>most</a:t>
            </a:r>
            <a:r>
              <a:rPr lang="fr-FR" sz="1700"/>
              <a:t> </a:t>
            </a:r>
            <a:r>
              <a:rPr lang="fr-FR" sz="1700" err="1"/>
              <a:t>commonly</a:t>
            </a:r>
            <a:r>
              <a:rPr lang="fr-FR" sz="1700"/>
              <a:t> </a:t>
            </a:r>
            <a:r>
              <a:rPr lang="fr-FR" sz="1700" err="1"/>
              <a:t>used</a:t>
            </a:r>
            <a:r>
              <a:rPr lang="fr-FR" sz="1700"/>
              <a:t> </a:t>
            </a:r>
            <a:r>
              <a:rPr lang="fr-FR" sz="1700" err="1"/>
              <a:t>however</a:t>
            </a:r>
            <a:r>
              <a:rPr lang="fr-FR" sz="1700"/>
              <a:t> in Switzerland ‘souper’ is </a:t>
            </a:r>
            <a:r>
              <a:rPr lang="fr-FR" sz="1700" err="1"/>
              <a:t>most</a:t>
            </a:r>
            <a:r>
              <a:rPr lang="fr-FR" sz="1700"/>
              <a:t> </a:t>
            </a:r>
            <a:r>
              <a:rPr lang="fr-FR" sz="1700" err="1"/>
              <a:t>commonly</a:t>
            </a:r>
            <a:r>
              <a:rPr lang="fr-FR" sz="1700"/>
              <a:t> </a:t>
            </a:r>
            <a:r>
              <a:rPr lang="fr-FR" sz="1700" err="1"/>
              <a:t>used</a:t>
            </a:r>
            <a:r>
              <a:rPr lang="fr-FR" sz="1700"/>
              <a:t>.</a:t>
            </a:r>
            <a:endParaRPr lang="en-GB" sz="1700"/>
          </a:p>
          <a:p>
            <a:r>
              <a:rPr lang="en-GB" sz="1700"/>
              <a:t>There is also small changes in dialect depending on which town you are in.</a:t>
            </a:r>
            <a:endParaRPr lang="en-US" sz="1700"/>
          </a:p>
        </p:txBody>
      </p:sp>
    </p:spTree>
    <p:extLst>
      <p:ext uri="{BB962C8B-B14F-4D97-AF65-F5344CB8AC3E}">
        <p14:creationId xmlns:p14="http://schemas.microsoft.com/office/powerpoint/2010/main" val="38202077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A69A9-4DF6-4BA0-B723-3D64742F0476}"/>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b="1" i="1" u="sng" kern="1200">
                <a:latin typeface="Algerian"/>
              </a:rPr>
              <a:t>Tourism</a:t>
            </a:r>
            <a:r>
              <a:rPr lang="en-US" sz="6000" b="1" i="1" u="sng">
                <a:latin typeface="Algerian"/>
              </a:rPr>
              <a:t> in Romandie</a:t>
            </a:r>
            <a:endParaRPr lang="en-US" sz="6000" b="1" i="1" u="sng" kern="1200">
              <a:latin typeface="Algerian"/>
              <a:cs typeface="Calibri Light"/>
            </a:endParaRPr>
          </a:p>
        </p:txBody>
      </p:sp>
    </p:spTree>
    <p:extLst>
      <p:ext uri="{BB962C8B-B14F-4D97-AF65-F5344CB8AC3E}">
        <p14:creationId xmlns:p14="http://schemas.microsoft.com/office/powerpoint/2010/main" val="49372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771</Words>
  <Application>Microsoft Office PowerPoint</Application>
  <PresentationFormat>Widescreen</PresentationFormat>
  <Paragraphs>50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Aharoni</vt:lpstr>
      <vt:lpstr>Algerian</vt:lpstr>
      <vt:lpstr>Arial</vt:lpstr>
      <vt:lpstr>Broadway</vt:lpstr>
      <vt:lpstr>Calibri</vt:lpstr>
      <vt:lpstr>Calibri Light</vt:lpstr>
      <vt:lpstr>Helvetica Neue Medium</vt:lpstr>
      <vt:lpstr>Office Theme</vt:lpstr>
      <vt:lpstr>Switzerland</vt:lpstr>
      <vt:lpstr>The Romandie region</vt:lpstr>
      <vt:lpstr>Sport in Switzerland </vt:lpstr>
      <vt:lpstr>Winter sports </vt:lpstr>
      <vt:lpstr>Summer sports </vt:lpstr>
      <vt:lpstr>Football in Switzerland </vt:lpstr>
      <vt:lpstr>Lausanne youth Olympics</vt:lpstr>
      <vt:lpstr>The difference in language </vt:lpstr>
      <vt:lpstr>Tourism in Romandie</vt:lpstr>
      <vt:lpstr>PowerPoint Presentation</vt:lpstr>
      <vt:lpstr>PowerPoint Presentation</vt:lpstr>
      <vt:lpstr>PowerPoint Presentation</vt:lpstr>
      <vt:lpstr>History of French in Switzerland  </vt:lpstr>
      <vt:lpstr>SWISS Culture</vt:lpstr>
      <vt:lpstr>Skiing</vt:lpstr>
      <vt:lpstr>Yodelling </vt:lpstr>
      <vt:lpstr>Other traditional music </vt:lpstr>
      <vt:lpstr>Traditional dress</vt:lpstr>
      <vt:lpstr>Swiss traditional food </vt:lpstr>
      <vt:lpstr>Thanks for listening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DAUser</dc:creator>
  <cp:lastModifiedBy>Robyn Farquhar</cp:lastModifiedBy>
  <cp:revision>2</cp:revision>
  <dcterms:created xsi:type="dcterms:W3CDTF">2020-05-20T08:55:51Z</dcterms:created>
  <dcterms:modified xsi:type="dcterms:W3CDTF">2020-06-02T10:08:15Z</dcterms:modified>
</cp:coreProperties>
</file>