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3" r:id="rId4"/>
  </p:sldMasterIdLst>
  <p:sldIdLst>
    <p:sldId id="256" r:id="rId5"/>
    <p:sldId id="261" r:id="rId6"/>
    <p:sldId id="260" r:id="rId7"/>
    <p:sldId id="257" r:id="rId8"/>
    <p:sldId id="258"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68115-ED7E-454C-A801-CB5E0A400295}" v="9" dt="2020-05-26T09:25:49.008"/>
    <p1510:client id="{46400BE1-FB75-0CE5-BE88-7822480DB13C}" v="375" vWet="376" dt="2020-05-26T09:21:35.470"/>
    <p1510:client id="{E9215B77-702C-4EB4-83BF-F1E135D737CF}" v="704" dt="2020-05-26T09:26:05.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ter-CA" userId="S::porter-ca@dollaracademy.org.uk::ff75c4a0-57cf-4f18-8fb2-4309b70dbd5d" providerId="AD" clId="Web-{2D5E2935-8C58-871E-711D-77A96C2EA5F3}"/>
    <pc:docChg chg="addSld modSld">
      <pc:chgData name="Porter-CA" userId="S::porter-ca@dollaracademy.org.uk::ff75c4a0-57cf-4f18-8fb2-4309b70dbd5d" providerId="AD" clId="Web-{2D5E2935-8C58-871E-711D-77A96C2EA5F3}" dt="2020-05-20T09:49:54.398" v="563" actId="20577"/>
      <pc:docMkLst>
        <pc:docMk/>
      </pc:docMkLst>
      <pc:sldChg chg="modSp">
        <pc:chgData name="Porter-CA" userId="S::porter-ca@dollaracademy.org.uk::ff75c4a0-57cf-4f18-8fb2-4309b70dbd5d" providerId="AD" clId="Web-{2D5E2935-8C58-871E-711D-77A96C2EA5F3}" dt="2020-05-20T09:26:07.226" v="350" actId="20577"/>
        <pc:sldMkLst>
          <pc:docMk/>
          <pc:sldMk cId="2289070447" sldId="256"/>
        </pc:sldMkLst>
        <pc:spChg chg="mod">
          <ac:chgData name="Porter-CA" userId="S::porter-ca@dollaracademy.org.uk::ff75c4a0-57cf-4f18-8fb2-4309b70dbd5d" providerId="AD" clId="Web-{2D5E2935-8C58-871E-711D-77A96C2EA5F3}" dt="2020-05-20T09:26:07.226" v="350" actId="20577"/>
          <ac:spMkLst>
            <pc:docMk/>
            <pc:sldMk cId="2289070447" sldId="256"/>
            <ac:spMk id="3" creationId="{AA462479-DB43-4B61-BDA0-DC0487F80DC9}"/>
          </ac:spMkLst>
        </pc:spChg>
      </pc:sldChg>
      <pc:sldChg chg="modSp">
        <pc:chgData name="Porter-CA" userId="S::porter-ca@dollaracademy.org.uk::ff75c4a0-57cf-4f18-8fb2-4309b70dbd5d" providerId="AD" clId="Web-{2D5E2935-8C58-871E-711D-77A96C2EA5F3}" dt="2020-05-20T09:49:54.398" v="562" actId="20577"/>
        <pc:sldMkLst>
          <pc:docMk/>
          <pc:sldMk cId="2766769853" sldId="258"/>
        </pc:sldMkLst>
        <pc:spChg chg="mod">
          <ac:chgData name="Porter-CA" userId="S::porter-ca@dollaracademy.org.uk::ff75c4a0-57cf-4f18-8fb2-4309b70dbd5d" providerId="AD" clId="Web-{2D5E2935-8C58-871E-711D-77A96C2EA5F3}" dt="2020-05-20T09:49:54.398" v="562" actId="20577"/>
          <ac:spMkLst>
            <pc:docMk/>
            <pc:sldMk cId="2766769853" sldId="258"/>
            <ac:spMk id="3" creationId="{753E7AFC-559D-4286-A279-54E0492CC050}"/>
          </ac:spMkLst>
        </pc:spChg>
      </pc:sldChg>
      <pc:sldChg chg="modSp new">
        <pc:chgData name="Porter-CA" userId="S::porter-ca@dollaracademy.org.uk::ff75c4a0-57cf-4f18-8fb2-4309b70dbd5d" providerId="AD" clId="Web-{2D5E2935-8C58-871E-711D-77A96C2EA5F3}" dt="2020-05-20T08:56:41.543" v="22" actId="20577"/>
        <pc:sldMkLst>
          <pc:docMk/>
          <pc:sldMk cId="3759011802" sldId="259"/>
        </pc:sldMkLst>
        <pc:spChg chg="mod">
          <ac:chgData name="Porter-CA" userId="S::porter-ca@dollaracademy.org.uk::ff75c4a0-57cf-4f18-8fb2-4309b70dbd5d" providerId="AD" clId="Web-{2D5E2935-8C58-871E-711D-77A96C2EA5F3}" dt="2020-05-20T08:56:41.543" v="22" actId="20577"/>
          <ac:spMkLst>
            <pc:docMk/>
            <pc:sldMk cId="3759011802" sldId="259"/>
            <ac:spMk id="2" creationId="{B1933912-B32E-4A0E-9E61-3E543A5B5614}"/>
          </ac:spMkLst>
        </pc:spChg>
      </pc:sldChg>
      <pc:sldChg chg="addSp delSp modSp">
        <pc:chgData name="Porter-CA" userId="S::porter-ca@dollaracademy.org.uk::ff75c4a0-57cf-4f18-8fb2-4309b70dbd5d" providerId="AD" clId="Web-{2D5E2935-8C58-871E-711D-77A96C2EA5F3}" dt="2020-05-20T09:40:06.561" v="415"/>
        <pc:sldMkLst>
          <pc:docMk/>
          <pc:sldMk cId="565713437" sldId="261"/>
        </pc:sldMkLst>
        <pc:spChg chg="mod">
          <ac:chgData name="Porter-CA" userId="S::porter-ca@dollaracademy.org.uk::ff75c4a0-57cf-4f18-8fb2-4309b70dbd5d" providerId="AD" clId="Web-{2D5E2935-8C58-871E-711D-77A96C2EA5F3}" dt="2020-05-20T09:29:18.334" v="409" actId="20577"/>
          <ac:spMkLst>
            <pc:docMk/>
            <pc:sldMk cId="565713437" sldId="261"/>
            <ac:spMk id="3" creationId="{DDF6327A-09EE-0A47-B478-F9075C68651B}"/>
          </ac:spMkLst>
        </pc:spChg>
        <pc:picChg chg="add mod">
          <ac:chgData name="Porter-CA" userId="S::porter-ca@dollaracademy.org.uk::ff75c4a0-57cf-4f18-8fb2-4309b70dbd5d" providerId="AD" clId="Web-{2D5E2935-8C58-871E-711D-77A96C2EA5F3}" dt="2020-05-20T09:29:35.615" v="412" actId="1076"/>
          <ac:picMkLst>
            <pc:docMk/>
            <pc:sldMk cId="565713437" sldId="261"/>
            <ac:picMk id="5" creationId="{0BDAE5A9-E612-4635-B47A-83233BF2F4CE}"/>
          </ac:picMkLst>
        </pc:picChg>
        <pc:picChg chg="add del mod">
          <ac:chgData name="Porter-CA" userId="S::porter-ca@dollaracademy.org.uk::ff75c4a0-57cf-4f18-8fb2-4309b70dbd5d" providerId="AD" clId="Web-{2D5E2935-8C58-871E-711D-77A96C2EA5F3}" dt="2020-05-20T09:40:06.561" v="415"/>
          <ac:picMkLst>
            <pc:docMk/>
            <pc:sldMk cId="565713437" sldId="261"/>
            <ac:picMk id="6" creationId="{6F6EC4A9-1C63-49DE-9ADD-7299AB455FCD}"/>
          </ac:picMkLst>
        </pc:picChg>
      </pc:sldChg>
    </pc:docChg>
  </pc:docChgLst>
  <pc:docChgLst>
    <pc:chgData name="Timney-WO" userId="31fac85a-d98f-4f32-8403-bc7ec583ed8c" providerId="ADAL" clId="{E9215B77-702C-4EB4-83BF-F1E135D737CF}"/>
    <pc:docChg chg="undo custSel mod addSld modSld sldOrd addMainMaster delMainMaster">
      <pc:chgData name="Timney-WO" userId="31fac85a-d98f-4f32-8403-bc7ec583ed8c" providerId="ADAL" clId="{E9215B77-702C-4EB4-83BF-F1E135D737CF}" dt="2020-05-26T09:26:05.300" v="724" actId="20577"/>
      <pc:docMkLst>
        <pc:docMk/>
      </pc:docMkLst>
      <pc:sldChg chg="addSp delSp modSp mod setBg modClrScheme setClrOvrMap chgLayout">
        <pc:chgData name="Timney-WO" userId="31fac85a-d98f-4f32-8403-bc7ec583ed8c" providerId="ADAL" clId="{E9215B77-702C-4EB4-83BF-F1E135D737CF}" dt="2020-05-20T09:01:29.077" v="39" actId="20577"/>
        <pc:sldMkLst>
          <pc:docMk/>
          <pc:sldMk cId="2289070447" sldId="256"/>
        </pc:sldMkLst>
        <pc:spChg chg="mod">
          <ac:chgData name="Timney-WO" userId="31fac85a-d98f-4f32-8403-bc7ec583ed8c" providerId="ADAL" clId="{E9215B77-702C-4EB4-83BF-F1E135D737CF}" dt="2020-05-20T08:48:59.639" v="2" actId="26606"/>
          <ac:spMkLst>
            <pc:docMk/>
            <pc:sldMk cId="2289070447" sldId="256"/>
            <ac:spMk id="2" creationId="{BB18253C-5DB9-4803-9B85-2C9ED401338B}"/>
          </ac:spMkLst>
        </pc:spChg>
        <pc:spChg chg="mod">
          <ac:chgData name="Timney-WO" userId="31fac85a-d98f-4f32-8403-bc7ec583ed8c" providerId="ADAL" clId="{E9215B77-702C-4EB4-83BF-F1E135D737CF}" dt="2020-05-20T09:01:29.077" v="39" actId="20577"/>
          <ac:spMkLst>
            <pc:docMk/>
            <pc:sldMk cId="2289070447" sldId="256"/>
            <ac:spMk id="3" creationId="{AA462479-DB43-4B61-BDA0-DC0487F80DC9}"/>
          </ac:spMkLst>
        </pc:spChg>
        <pc:spChg chg="add del">
          <ac:chgData name="Timney-WO" userId="31fac85a-d98f-4f32-8403-bc7ec583ed8c" providerId="ADAL" clId="{E9215B77-702C-4EB4-83BF-F1E135D737CF}" dt="2020-05-20T08:48:59.639" v="2" actId="26606"/>
          <ac:spMkLst>
            <pc:docMk/>
            <pc:sldMk cId="2289070447" sldId="256"/>
            <ac:spMk id="9" creationId="{0671A8AE-40A1-4631-A6B8-581AFF065482}"/>
          </ac:spMkLst>
        </pc:spChg>
        <pc:spChg chg="add del">
          <ac:chgData name="Timney-WO" userId="31fac85a-d98f-4f32-8403-bc7ec583ed8c" providerId="ADAL" clId="{E9215B77-702C-4EB4-83BF-F1E135D737CF}" dt="2020-05-20T08:48:59.639" v="2" actId="26606"/>
          <ac:spMkLst>
            <pc:docMk/>
            <pc:sldMk cId="2289070447" sldId="256"/>
            <ac:spMk id="11" creationId="{A44CD100-6267-4E62-AA64-2182A3A6A1C0}"/>
          </ac:spMkLst>
        </pc:spChg>
        <pc:spChg chg="add del">
          <ac:chgData name="Timney-WO" userId="31fac85a-d98f-4f32-8403-bc7ec583ed8c" providerId="ADAL" clId="{E9215B77-702C-4EB4-83BF-F1E135D737CF}" dt="2020-05-20T08:48:59.639" v="2" actId="26606"/>
          <ac:spMkLst>
            <pc:docMk/>
            <pc:sldMk cId="2289070447" sldId="256"/>
            <ac:spMk id="13" creationId="{AF2F604E-43BE-4DC3-B983-E071523364F8}"/>
          </ac:spMkLst>
        </pc:spChg>
        <pc:spChg chg="add del">
          <ac:chgData name="Timney-WO" userId="31fac85a-d98f-4f32-8403-bc7ec583ed8c" providerId="ADAL" clId="{E9215B77-702C-4EB4-83BF-F1E135D737CF}" dt="2020-05-20T08:48:59.639" v="2" actId="26606"/>
          <ac:spMkLst>
            <pc:docMk/>
            <pc:sldMk cId="2289070447" sldId="256"/>
            <ac:spMk id="15" creationId="{08C9B587-E65E-4B52-B37C-ABEBB6E87928}"/>
          </ac:spMkLst>
        </pc:spChg>
        <pc:spChg chg="add del">
          <ac:chgData name="Timney-WO" userId="31fac85a-d98f-4f32-8403-bc7ec583ed8c" providerId="ADAL" clId="{E9215B77-702C-4EB4-83BF-F1E135D737CF}" dt="2020-05-20T08:48:59.577" v="1" actId="26606"/>
          <ac:spMkLst>
            <pc:docMk/>
            <pc:sldMk cId="2289070447" sldId="256"/>
            <ac:spMk id="20" creationId="{158B3569-73B2-4D05-8E95-886A6EE17F1F}"/>
          </ac:spMkLst>
        </pc:spChg>
        <pc:spChg chg="add del">
          <ac:chgData name="Timney-WO" userId="31fac85a-d98f-4f32-8403-bc7ec583ed8c" providerId="ADAL" clId="{E9215B77-702C-4EB4-83BF-F1E135D737CF}" dt="2020-05-20T08:48:59.577" v="1" actId="26606"/>
          <ac:spMkLst>
            <pc:docMk/>
            <pc:sldMk cId="2289070447" sldId="256"/>
            <ac:spMk id="22" creationId="{2D92A843-3FA1-4DFF-99F6-47FA457D7C2E}"/>
          </ac:spMkLst>
        </pc:spChg>
        <pc:spChg chg="add del">
          <ac:chgData name="Timney-WO" userId="31fac85a-d98f-4f32-8403-bc7ec583ed8c" providerId="ADAL" clId="{E9215B77-702C-4EB4-83BF-F1E135D737CF}" dt="2020-05-20T08:48:59.577" v="1" actId="26606"/>
          <ac:spMkLst>
            <pc:docMk/>
            <pc:sldMk cId="2289070447" sldId="256"/>
            <ac:spMk id="24" creationId="{B71758F4-3F46-45DA-8AC5-4E508DA080BA}"/>
          </ac:spMkLst>
        </pc:spChg>
        <pc:spChg chg="add del">
          <ac:chgData name="Timney-WO" userId="31fac85a-d98f-4f32-8403-bc7ec583ed8c" providerId="ADAL" clId="{E9215B77-702C-4EB4-83BF-F1E135D737CF}" dt="2020-05-20T08:48:59.577" v="1" actId="26606"/>
          <ac:spMkLst>
            <pc:docMk/>
            <pc:sldMk cId="2289070447" sldId="256"/>
            <ac:spMk id="26" creationId="{8550FED7-7C32-42BB-98DB-30272A6331A9}"/>
          </ac:spMkLst>
        </pc:spChg>
        <pc:spChg chg="add">
          <ac:chgData name="Timney-WO" userId="31fac85a-d98f-4f32-8403-bc7ec583ed8c" providerId="ADAL" clId="{E9215B77-702C-4EB4-83BF-F1E135D737CF}" dt="2020-05-20T08:48:59.639" v="2" actId="26606"/>
          <ac:spMkLst>
            <pc:docMk/>
            <pc:sldMk cId="2289070447" sldId="256"/>
            <ac:spMk id="30" creationId="{5A59F003-E00A-43F9-91DC-CC54E3B87466}"/>
          </ac:spMkLst>
        </pc:spChg>
        <pc:spChg chg="add">
          <ac:chgData name="Timney-WO" userId="31fac85a-d98f-4f32-8403-bc7ec583ed8c" providerId="ADAL" clId="{E9215B77-702C-4EB4-83BF-F1E135D737CF}" dt="2020-05-20T08:48:59.639" v="2" actId="26606"/>
          <ac:spMkLst>
            <pc:docMk/>
            <pc:sldMk cId="2289070447" sldId="256"/>
            <ac:spMk id="31" creationId="{D74A4382-E3AD-430A-9A1F-DFA3E0E77A7D}"/>
          </ac:spMkLst>
        </pc:spChg>
        <pc:spChg chg="add">
          <ac:chgData name="Timney-WO" userId="31fac85a-d98f-4f32-8403-bc7ec583ed8c" providerId="ADAL" clId="{E9215B77-702C-4EB4-83BF-F1E135D737CF}" dt="2020-05-20T08:48:59.639" v="2" actId="26606"/>
          <ac:spMkLst>
            <pc:docMk/>
            <pc:sldMk cId="2289070447" sldId="256"/>
            <ac:spMk id="32" creationId="{79F40191-0F44-4FD1-82CC-ACB507C14BE6}"/>
          </ac:spMkLst>
        </pc:spChg>
        <pc:picChg chg="del mod">
          <ac:chgData name="Timney-WO" userId="31fac85a-d98f-4f32-8403-bc7ec583ed8c" providerId="ADAL" clId="{E9215B77-702C-4EB4-83BF-F1E135D737CF}" dt="2020-05-20T08:57:47.288" v="20" actId="21"/>
          <ac:picMkLst>
            <pc:docMk/>
            <pc:sldMk cId="2289070447" sldId="256"/>
            <ac:picMk id="4" creationId="{4A2D0DC4-C3F8-4B39-B1CF-2F18F22B19A8}"/>
          </ac:picMkLst>
        </pc:picChg>
        <pc:picChg chg="add mod ord">
          <ac:chgData name="Timney-WO" userId="31fac85a-d98f-4f32-8403-bc7ec583ed8c" providerId="ADAL" clId="{E9215B77-702C-4EB4-83BF-F1E135D737CF}" dt="2020-05-20T09:00:24.812" v="36" actId="1076"/>
          <ac:picMkLst>
            <pc:docMk/>
            <pc:sldMk cId="2289070447" sldId="256"/>
            <ac:picMk id="6" creationId="{CB20EE80-101F-419A-B8E0-BF33EC2BC19A}"/>
          </ac:picMkLst>
        </pc:picChg>
        <pc:cxnChg chg="add del">
          <ac:chgData name="Timney-WO" userId="31fac85a-d98f-4f32-8403-bc7ec583ed8c" providerId="ADAL" clId="{E9215B77-702C-4EB4-83BF-F1E135D737CF}" dt="2020-05-20T08:48:59.577" v="1" actId="26606"/>
          <ac:cxnSpMkLst>
            <pc:docMk/>
            <pc:sldMk cId="2289070447" sldId="256"/>
            <ac:cxnSpMk id="28" creationId="{56020367-4FD5-4596-8E10-C5F095CD8DBF}"/>
          </ac:cxnSpMkLst>
        </pc:cxnChg>
      </pc:sldChg>
      <pc:sldChg chg="addSp delSp modSp mod modAnim">
        <pc:chgData name="Timney-WO" userId="31fac85a-d98f-4f32-8403-bc7ec583ed8c" providerId="ADAL" clId="{E9215B77-702C-4EB4-83BF-F1E135D737CF}" dt="2020-05-21T14:02:29.999" v="627"/>
        <pc:sldMkLst>
          <pc:docMk/>
          <pc:sldMk cId="4247202202" sldId="257"/>
        </pc:sldMkLst>
        <pc:spChg chg="mod">
          <ac:chgData name="Timney-WO" userId="31fac85a-d98f-4f32-8403-bc7ec583ed8c" providerId="ADAL" clId="{E9215B77-702C-4EB4-83BF-F1E135D737CF}" dt="2020-05-21T13:35:18.130" v="408" actId="20577"/>
          <ac:spMkLst>
            <pc:docMk/>
            <pc:sldMk cId="4247202202" sldId="257"/>
            <ac:spMk id="4" creationId="{1BC4E544-E989-419B-B309-C1C37F5AC920}"/>
          </ac:spMkLst>
        </pc:spChg>
        <pc:spChg chg="add del mod">
          <ac:chgData name="Timney-WO" userId="31fac85a-d98f-4f32-8403-bc7ec583ed8c" providerId="ADAL" clId="{E9215B77-702C-4EB4-83BF-F1E135D737CF}" dt="2020-05-21T13:53:14.672" v="602"/>
          <ac:spMkLst>
            <pc:docMk/>
            <pc:sldMk cId="4247202202" sldId="257"/>
            <ac:spMk id="6" creationId="{FA84946D-A60E-477C-8B13-A6610DF46F07}"/>
          </ac:spMkLst>
        </pc:spChg>
        <pc:picChg chg="add mod">
          <ac:chgData name="Timney-WO" userId="31fac85a-d98f-4f32-8403-bc7ec583ed8c" providerId="ADAL" clId="{E9215B77-702C-4EB4-83BF-F1E135D737CF}" dt="2020-05-21T13:40:05.455" v="437" actId="1076"/>
          <ac:picMkLst>
            <pc:docMk/>
            <pc:sldMk cId="4247202202" sldId="257"/>
            <ac:picMk id="3" creationId="{3D4C32DE-8D5C-4BD6-A0EF-0A71078C29C5}"/>
          </ac:picMkLst>
        </pc:picChg>
        <pc:picChg chg="mod">
          <ac:chgData name="Timney-WO" userId="31fac85a-d98f-4f32-8403-bc7ec583ed8c" providerId="ADAL" clId="{E9215B77-702C-4EB4-83BF-F1E135D737CF}" dt="2020-05-21T14:02:17.610" v="626" actId="1076"/>
          <ac:picMkLst>
            <pc:docMk/>
            <pc:sldMk cId="4247202202" sldId="257"/>
            <ac:picMk id="5" creationId="{50E85B40-6FA8-4A7A-BBAD-266F80E3F988}"/>
          </ac:picMkLst>
        </pc:picChg>
      </pc:sldChg>
      <pc:sldChg chg="addSp modSp new mod modAnim">
        <pc:chgData name="Timney-WO" userId="31fac85a-d98f-4f32-8403-bc7ec583ed8c" providerId="ADAL" clId="{E9215B77-702C-4EB4-83BF-F1E135D737CF}" dt="2020-05-26T08:57:39.174" v="708" actId="20577"/>
        <pc:sldMkLst>
          <pc:docMk/>
          <pc:sldMk cId="2766769853" sldId="258"/>
        </pc:sldMkLst>
        <pc:spChg chg="mod">
          <ac:chgData name="Timney-WO" userId="31fac85a-d98f-4f32-8403-bc7ec583ed8c" providerId="ADAL" clId="{E9215B77-702C-4EB4-83BF-F1E135D737CF}" dt="2020-05-20T08:56:23.138" v="18" actId="113"/>
          <ac:spMkLst>
            <pc:docMk/>
            <pc:sldMk cId="2766769853" sldId="258"/>
            <ac:spMk id="2" creationId="{3D2CA14D-70C5-4D59-831D-75C21EEFF01E}"/>
          </ac:spMkLst>
        </pc:spChg>
        <pc:spChg chg="mod">
          <ac:chgData name="Timney-WO" userId="31fac85a-d98f-4f32-8403-bc7ec583ed8c" providerId="ADAL" clId="{E9215B77-702C-4EB4-83BF-F1E135D737CF}" dt="2020-05-26T08:57:39.174" v="708" actId="20577"/>
          <ac:spMkLst>
            <pc:docMk/>
            <pc:sldMk cId="2766769853" sldId="258"/>
            <ac:spMk id="3" creationId="{753E7AFC-559D-4286-A279-54E0492CC050}"/>
          </ac:spMkLst>
        </pc:spChg>
        <pc:picChg chg="add mod ord">
          <ac:chgData name="Timney-WO" userId="31fac85a-d98f-4f32-8403-bc7ec583ed8c" providerId="ADAL" clId="{E9215B77-702C-4EB4-83BF-F1E135D737CF}" dt="2020-05-20T09:08:36.605" v="123" actId="1076"/>
          <ac:picMkLst>
            <pc:docMk/>
            <pc:sldMk cId="2766769853" sldId="258"/>
            <ac:picMk id="6" creationId="{B0650052-EDC8-4676-A7AF-8B3C7C6001B7}"/>
          </ac:picMkLst>
        </pc:picChg>
        <pc:picChg chg="add mod">
          <ac:chgData name="Timney-WO" userId="31fac85a-d98f-4f32-8403-bc7ec583ed8c" providerId="ADAL" clId="{E9215B77-702C-4EB4-83BF-F1E135D737CF}" dt="2020-05-20T09:08:24.497" v="119" actId="1076"/>
          <ac:picMkLst>
            <pc:docMk/>
            <pc:sldMk cId="2766769853" sldId="258"/>
            <ac:picMk id="8" creationId="{1A9739FB-6390-4B41-A7E8-58B36A146A9B}"/>
          </ac:picMkLst>
        </pc:picChg>
      </pc:sldChg>
      <pc:sldChg chg="modSp mod modAnim">
        <pc:chgData name="Timney-WO" userId="31fac85a-d98f-4f32-8403-bc7ec583ed8c" providerId="ADAL" clId="{E9215B77-702C-4EB4-83BF-F1E135D737CF}" dt="2020-05-26T09:26:05.300" v="724" actId="20577"/>
        <pc:sldMkLst>
          <pc:docMk/>
          <pc:sldMk cId="2216646503" sldId="260"/>
        </pc:sldMkLst>
        <pc:spChg chg="mod">
          <ac:chgData name="Timney-WO" userId="31fac85a-d98f-4f32-8403-bc7ec583ed8c" providerId="ADAL" clId="{E9215B77-702C-4EB4-83BF-F1E135D737CF}" dt="2020-05-26T09:26:05.300" v="724" actId="20577"/>
          <ac:spMkLst>
            <pc:docMk/>
            <pc:sldMk cId="2216646503" sldId="260"/>
            <ac:spMk id="3" creationId="{885A159C-DFBD-EA43-ACC9-A7757169FC25}"/>
          </ac:spMkLst>
        </pc:spChg>
      </pc:sldChg>
      <pc:sldChg chg="modSp mod modAnim">
        <pc:chgData name="Timney-WO" userId="31fac85a-d98f-4f32-8403-bc7ec583ed8c" providerId="ADAL" clId="{E9215B77-702C-4EB4-83BF-F1E135D737CF}" dt="2020-05-21T14:02:05.440" v="625"/>
        <pc:sldMkLst>
          <pc:docMk/>
          <pc:sldMk cId="565713437" sldId="261"/>
        </pc:sldMkLst>
        <pc:spChg chg="mod">
          <ac:chgData name="Timney-WO" userId="31fac85a-d98f-4f32-8403-bc7ec583ed8c" providerId="ADAL" clId="{E9215B77-702C-4EB4-83BF-F1E135D737CF}" dt="2020-05-21T13:42:15.611" v="438" actId="20577"/>
          <ac:spMkLst>
            <pc:docMk/>
            <pc:sldMk cId="565713437" sldId="261"/>
            <ac:spMk id="3" creationId="{DDF6327A-09EE-0A47-B478-F9075C68651B}"/>
          </ac:spMkLst>
        </pc:spChg>
        <pc:picChg chg="mod">
          <ac:chgData name="Timney-WO" userId="31fac85a-d98f-4f32-8403-bc7ec583ed8c" providerId="ADAL" clId="{E9215B77-702C-4EB4-83BF-F1E135D737CF}" dt="2020-05-21T13:42:23.121" v="443" actId="1076"/>
          <ac:picMkLst>
            <pc:docMk/>
            <pc:sldMk cId="565713437" sldId="261"/>
            <ac:picMk id="5" creationId="{0BDAE5A9-E612-4635-B47A-83233BF2F4CE}"/>
          </ac:picMkLst>
        </pc:picChg>
      </pc:sldChg>
      <pc:sldChg chg="modSp mod ord">
        <pc:chgData name="Timney-WO" userId="31fac85a-d98f-4f32-8403-bc7ec583ed8c" providerId="ADAL" clId="{E9215B77-702C-4EB4-83BF-F1E135D737CF}" dt="2020-05-26T09:25:55.366" v="722" actId="20577"/>
        <pc:sldMkLst>
          <pc:docMk/>
          <pc:sldMk cId="1541000186" sldId="262"/>
        </pc:sldMkLst>
        <pc:spChg chg="mod">
          <ac:chgData name="Timney-WO" userId="31fac85a-d98f-4f32-8403-bc7ec583ed8c" providerId="ADAL" clId="{E9215B77-702C-4EB4-83BF-F1E135D737CF}" dt="2020-05-21T13:32:36.070" v="353" actId="20577"/>
          <ac:spMkLst>
            <pc:docMk/>
            <pc:sldMk cId="1541000186" sldId="262"/>
            <ac:spMk id="2" creationId="{68AC94D4-C836-4D00-9301-31C40339443B}"/>
          </ac:spMkLst>
        </pc:spChg>
        <pc:spChg chg="mod">
          <ac:chgData name="Timney-WO" userId="31fac85a-d98f-4f32-8403-bc7ec583ed8c" providerId="ADAL" clId="{E9215B77-702C-4EB4-83BF-F1E135D737CF}" dt="2020-05-26T09:25:55.366" v="722" actId="20577"/>
          <ac:spMkLst>
            <pc:docMk/>
            <pc:sldMk cId="1541000186" sldId="262"/>
            <ac:spMk id="4" creationId="{0713DE82-514D-4196-85BF-4A734FF03807}"/>
          </ac:spMkLst>
        </pc:spChg>
      </pc:sldChg>
      <pc:sldChg chg="new">
        <pc:chgData name="Timney-WO" userId="31fac85a-d98f-4f32-8403-bc7ec583ed8c" providerId="ADAL" clId="{E9215B77-702C-4EB4-83BF-F1E135D737CF}" dt="2020-05-21T13:31:57.310" v="313" actId="680"/>
        <pc:sldMkLst>
          <pc:docMk/>
          <pc:sldMk cId="2555649630" sldId="263"/>
        </pc:sldMkLst>
      </pc:sldChg>
      <pc:sldChg chg="addSp delSp modSp new mod setBg modAnim">
        <pc:chgData name="Timney-WO" userId="31fac85a-d98f-4f32-8403-bc7ec583ed8c" providerId="ADAL" clId="{E9215B77-702C-4EB4-83BF-F1E135D737CF}" dt="2020-05-21T13:55:18.966" v="620"/>
        <pc:sldMkLst>
          <pc:docMk/>
          <pc:sldMk cId="2030979494" sldId="264"/>
        </pc:sldMkLst>
        <pc:spChg chg="mod">
          <ac:chgData name="Timney-WO" userId="31fac85a-d98f-4f32-8403-bc7ec583ed8c" providerId="ADAL" clId="{E9215B77-702C-4EB4-83BF-F1E135D737CF}" dt="2020-05-21T13:44:55.457" v="450" actId="26606"/>
          <ac:spMkLst>
            <pc:docMk/>
            <pc:sldMk cId="2030979494" sldId="264"/>
            <ac:spMk id="2" creationId="{D08F413B-51DD-4AF7-8886-96C384730FB5}"/>
          </ac:spMkLst>
        </pc:spChg>
        <pc:spChg chg="del">
          <ac:chgData name="Timney-WO" userId="31fac85a-d98f-4f32-8403-bc7ec583ed8c" providerId="ADAL" clId="{E9215B77-702C-4EB4-83BF-F1E135D737CF}" dt="2020-05-21T13:44:55.457" v="450" actId="26606"/>
          <ac:spMkLst>
            <pc:docMk/>
            <pc:sldMk cId="2030979494" sldId="264"/>
            <ac:spMk id="3" creationId="{09611244-4654-410C-9941-2EDE037C2EED}"/>
          </ac:spMkLst>
        </pc:spChg>
        <pc:spChg chg="mod ord">
          <ac:chgData name="Timney-WO" userId="31fac85a-d98f-4f32-8403-bc7ec583ed8c" providerId="ADAL" clId="{E9215B77-702C-4EB4-83BF-F1E135D737CF}" dt="2020-05-21T13:49:26.074" v="536" actId="20577"/>
          <ac:spMkLst>
            <pc:docMk/>
            <pc:sldMk cId="2030979494" sldId="264"/>
            <ac:spMk id="4" creationId="{85A7D2AD-3912-4A6D-9831-C1A6F19A2E59}"/>
          </ac:spMkLst>
        </pc:spChg>
        <pc:spChg chg="add del mod">
          <ac:chgData name="Timney-WO" userId="31fac85a-d98f-4f32-8403-bc7ec583ed8c" providerId="ADAL" clId="{E9215B77-702C-4EB4-83BF-F1E135D737CF}" dt="2020-05-21T13:48:35.950" v="495"/>
          <ac:spMkLst>
            <pc:docMk/>
            <pc:sldMk cId="2030979494" sldId="264"/>
            <ac:spMk id="5" creationId="{93F3F66B-0901-4A9D-83B4-52D4CF249E5B}"/>
          </ac:spMkLst>
        </pc:spChg>
        <pc:spChg chg="add">
          <ac:chgData name="Timney-WO" userId="31fac85a-d98f-4f32-8403-bc7ec583ed8c" providerId="ADAL" clId="{E9215B77-702C-4EB4-83BF-F1E135D737CF}" dt="2020-05-21T13:44:55.457" v="450" actId="26606"/>
          <ac:spMkLst>
            <pc:docMk/>
            <pc:sldMk cId="2030979494" sldId="264"/>
            <ac:spMk id="11" creationId="{3F47E20B-1205-4238-A82B-90EF577F32D8}"/>
          </ac:spMkLst>
        </pc:spChg>
        <pc:spChg chg="add">
          <ac:chgData name="Timney-WO" userId="31fac85a-d98f-4f32-8403-bc7ec583ed8c" providerId="ADAL" clId="{E9215B77-702C-4EB4-83BF-F1E135D737CF}" dt="2020-05-21T13:44:55.457" v="450" actId="26606"/>
          <ac:spMkLst>
            <pc:docMk/>
            <pc:sldMk cId="2030979494" sldId="264"/>
            <ac:spMk id="13" creationId="{D13567AC-EB9A-47A9-B6EC-B5BDB73B113C}"/>
          </ac:spMkLst>
        </pc:spChg>
        <pc:picChg chg="add mod">
          <ac:chgData name="Timney-WO" userId="31fac85a-d98f-4f32-8403-bc7ec583ed8c" providerId="ADAL" clId="{E9215B77-702C-4EB4-83BF-F1E135D737CF}" dt="2020-05-21T13:44:55.457" v="450" actId="26606"/>
          <ac:picMkLst>
            <pc:docMk/>
            <pc:sldMk cId="2030979494" sldId="264"/>
            <ac:picMk id="6" creationId="{BA964685-D398-4561-B880-EDEC3B5966D1}"/>
          </ac:picMkLst>
        </pc:picChg>
      </pc:sldChg>
      <pc:sldChg chg="addSp delSp modSp mod modTransition setBg modAnim">
        <pc:chgData name="Timney-WO" userId="31fac85a-d98f-4f32-8403-bc7ec583ed8c" providerId="ADAL" clId="{E9215B77-702C-4EB4-83BF-F1E135D737CF}" dt="2020-05-26T08:59:23.030" v="721"/>
        <pc:sldMkLst>
          <pc:docMk/>
          <pc:sldMk cId="2214960472" sldId="265"/>
        </pc:sldMkLst>
        <pc:spChg chg="mod">
          <ac:chgData name="Timney-WO" userId="31fac85a-d98f-4f32-8403-bc7ec583ed8c" providerId="ADAL" clId="{E9215B77-702C-4EB4-83BF-F1E135D737CF}" dt="2020-05-21T14:10:55.453" v="653" actId="26606"/>
          <ac:spMkLst>
            <pc:docMk/>
            <pc:sldMk cId="2214960472" sldId="265"/>
            <ac:spMk id="2" creationId="{68AC94D4-C836-4D00-9301-31C40339443B}"/>
          </ac:spMkLst>
        </pc:spChg>
        <pc:spChg chg="mod">
          <ac:chgData name="Timney-WO" userId="31fac85a-d98f-4f32-8403-bc7ec583ed8c" providerId="ADAL" clId="{E9215B77-702C-4EB4-83BF-F1E135D737CF}" dt="2020-05-26T08:59:14.770" v="719" actId="404"/>
          <ac:spMkLst>
            <pc:docMk/>
            <pc:sldMk cId="2214960472" sldId="265"/>
            <ac:spMk id="5" creationId="{7F49E30C-5E4D-9341-8F16-8E06736EE3B5}"/>
          </ac:spMkLst>
        </pc:spChg>
        <pc:spChg chg="add del">
          <ac:chgData name="Timney-WO" userId="31fac85a-d98f-4f32-8403-bc7ec583ed8c" providerId="ADAL" clId="{E9215B77-702C-4EB4-83BF-F1E135D737CF}" dt="2020-05-21T14:10:55.453" v="653" actId="26606"/>
          <ac:spMkLst>
            <pc:docMk/>
            <pc:sldMk cId="2214960472" sldId="265"/>
            <ac:spMk id="15" creationId="{8E1D4842-F208-47E0-A3A4-6469A9F04595}"/>
          </ac:spMkLst>
        </pc:spChg>
        <pc:picChg chg="mod ord">
          <ac:chgData name="Timney-WO" userId="31fac85a-d98f-4f32-8403-bc7ec583ed8c" providerId="ADAL" clId="{E9215B77-702C-4EB4-83BF-F1E135D737CF}" dt="2020-05-21T14:11:13.350" v="660" actId="1076"/>
          <ac:picMkLst>
            <pc:docMk/>
            <pc:sldMk cId="2214960472" sldId="265"/>
            <ac:picMk id="6" creationId="{901E4B24-5B25-E447-AECF-5261CCFCF8A1}"/>
          </ac:picMkLst>
        </pc:picChg>
        <pc:picChg chg="add del mod">
          <ac:chgData name="Timney-WO" userId="31fac85a-d98f-4f32-8403-bc7ec583ed8c" providerId="ADAL" clId="{E9215B77-702C-4EB4-83BF-F1E135D737CF}" dt="2020-05-21T14:09:56.497" v="647" actId="478"/>
          <ac:picMkLst>
            <pc:docMk/>
            <pc:sldMk cId="2214960472" sldId="265"/>
            <ac:picMk id="8" creationId="{6CAFA559-4A5D-43B0-9725-DB4CCDF633E8}"/>
          </ac:picMkLst>
        </pc:picChg>
        <pc:picChg chg="add mod">
          <ac:chgData name="Timney-WO" userId="31fac85a-d98f-4f32-8403-bc7ec583ed8c" providerId="ADAL" clId="{E9215B77-702C-4EB4-83BF-F1E135D737CF}" dt="2020-05-21T14:11:08.352" v="657" actId="1076"/>
          <ac:picMkLst>
            <pc:docMk/>
            <pc:sldMk cId="2214960472" sldId="265"/>
            <ac:picMk id="10" creationId="{AE1EC0CC-5E6F-4695-B5BC-ECBD5F4F49DD}"/>
          </ac:picMkLst>
        </pc:picChg>
      </pc:sldChg>
      <pc:sldChg chg="addSp delSp modSp new mod">
        <pc:chgData name="Timney-WO" userId="31fac85a-d98f-4f32-8403-bc7ec583ed8c" providerId="ADAL" clId="{E9215B77-702C-4EB4-83BF-F1E135D737CF}" dt="2020-05-22T22:02:14.903" v="668" actId="20577"/>
        <pc:sldMkLst>
          <pc:docMk/>
          <pc:sldMk cId="992540209" sldId="266"/>
        </pc:sldMkLst>
        <pc:spChg chg="mod">
          <ac:chgData name="Timney-WO" userId="31fac85a-d98f-4f32-8403-bc7ec583ed8c" providerId="ADAL" clId="{E9215B77-702C-4EB4-83BF-F1E135D737CF}" dt="2020-05-21T13:51:34.594" v="583" actId="20577"/>
          <ac:spMkLst>
            <pc:docMk/>
            <pc:sldMk cId="992540209" sldId="266"/>
            <ac:spMk id="2" creationId="{E123754C-46DC-4063-81E7-69A72AB91650}"/>
          </ac:spMkLst>
        </pc:spChg>
        <pc:spChg chg="del mod">
          <ac:chgData name="Timney-WO" userId="31fac85a-d98f-4f32-8403-bc7ec583ed8c" providerId="ADAL" clId="{E9215B77-702C-4EB4-83BF-F1E135D737CF}" dt="2020-05-21T13:52:27.466" v="584" actId="931"/>
          <ac:spMkLst>
            <pc:docMk/>
            <pc:sldMk cId="992540209" sldId="266"/>
            <ac:spMk id="3" creationId="{1C9AADE2-A119-49A5-87A6-8280673846DA}"/>
          </ac:spMkLst>
        </pc:spChg>
        <pc:spChg chg="mod">
          <ac:chgData name="Timney-WO" userId="31fac85a-d98f-4f32-8403-bc7ec583ed8c" providerId="ADAL" clId="{E9215B77-702C-4EB4-83BF-F1E135D737CF}" dt="2020-05-22T22:02:14.903" v="668" actId="20577"/>
          <ac:spMkLst>
            <pc:docMk/>
            <pc:sldMk cId="992540209" sldId="266"/>
            <ac:spMk id="4" creationId="{4408A61A-164F-4A6C-974F-36DAE655C43C}"/>
          </ac:spMkLst>
        </pc:spChg>
        <pc:picChg chg="add mod">
          <ac:chgData name="Timney-WO" userId="31fac85a-d98f-4f32-8403-bc7ec583ed8c" providerId="ADAL" clId="{E9215B77-702C-4EB4-83BF-F1E135D737CF}" dt="2020-05-21T13:52:40.094" v="590" actId="1076"/>
          <ac:picMkLst>
            <pc:docMk/>
            <pc:sldMk cId="992540209" sldId="266"/>
            <ac:picMk id="6" creationId="{8697FE02-BC55-4126-A243-C2F01744C6B4}"/>
          </ac:picMkLst>
        </pc:picChg>
      </pc:sldChg>
      <pc:sldMasterChg chg="add del addSldLayout delSldLayout">
        <pc:chgData name="Timney-WO" userId="31fac85a-d98f-4f32-8403-bc7ec583ed8c" providerId="ADAL" clId="{E9215B77-702C-4EB4-83BF-F1E135D737CF}" dt="2020-05-20T08:48:59.639" v="2" actId="26606"/>
        <pc:sldMasterMkLst>
          <pc:docMk/>
          <pc:sldMasterMk cId="1670679502" sldId="2147483757"/>
        </pc:sldMasterMkLst>
        <pc:sldLayoutChg chg="add del">
          <pc:chgData name="Timney-WO" userId="31fac85a-d98f-4f32-8403-bc7ec583ed8c" providerId="ADAL" clId="{E9215B77-702C-4EB4-83BF-F1E135D737CF}" dt="2020-05-20T08:48:59.639" v="2" actId="26606"/>
          <pc:sldLayoutMkLst>
            <pc:docMk/>
            <pc:sldMasterMk cId="1670679502" sldId="2147483757"/>
            <pc:sldLayoutMk cId="229224278" sldId="2147483746"/>
          </pc:sldLayoutMkLst>
        </pc:sldLayoutChg>
        <pc:sldLayoutChg chg="add del">
          <pc:chgData name="Timney-WO" userId="31fac85a-d98f-4f32-8403-bc7ec583ed8c" providerId="ADAL" clId="{E9215B77-702C-4EB4-83BF-F1E135D737CF}" dt="2020-05-20T08:48:59.639" v="2" actId="26606"/>
          <pc:sldLayoutMkLst>
            <pc:docMk/>
            <pc:sldMasterMk cId="1670679502" sldId="2147483757"/>
            <pc:sldLayoutMk cId="3553416678" sldId="2147483747"/>
          </pc:sldLayoutMkLst>
        </pc:sldLayoutChg>
        <pc:sldLayoutChg chg="add del">
          <pc:chgData name="Timney-WO" userId="31fac85a-d98f-4f32-8403-bc7ec583ed8c" providerId="ADAL" clId="{E9215B77-702C-4EB4-83BF-F1E135D737CF}" dt="2020-05-20T08:48:59.639" v="2" actId="26606"/>
          <pc:sldLayoutMkLst>
            <pc:docMk/>
            <pc:sldMasterMk cId="1670679502" sldId="2147483757"/>
            <pc:sldLayoutMk cId="2116282534" sldId="2147483748"/>
          </pc:sldLayoutMkLst>
        </pc:sldLayoutChg>
        <pc:sldLayoutChg chg="add del">
          <pc:chgData name="Timney-WO" userId="31fac85a-d98f-4f32-8403-bc7ec583ed8c" providerId="ADAL" clId="{E9215B77-702C-4EB4-83BF-F1E135D737CF}" dt="2020-05-20T08:48:59.639" v="2" actId="26606"/>
          <pc:sldLayoutMkLst>
            <pc:docMk/>
            <pc:sldMasterMk cId="1670679502" sldId="2147483757"/>
            <pc:sldLayoutMk cId="1939423318" sldId="2147483749"/>
          </pc:sldLayoutMkLst>
        </pc:sldLayoutChg>
        <pc:sldLayoutChg chg="add del">
          <pc:chgData name="Timney-WO" userId="31fac85a-d98f-4f32-8403-bc7ec583ed8c" providerId="ADAL" clId="{E9215B77-702C-4EB4-83BF-F1E135D737CF}" dt="2020-05-20T08:48:59.639" v="2" actId="26606"/>
          <pc:sldLayoutMkLst>
            <pc:docMk/>
            <pc:sldMasterMk cId="1670679502" sldId="2147483757"/>
            <pc:sldLayoutMk cId="2725569264" sldId="2147483750"/>
          </pc:sldLayoutMkLst>
        </pc:sldLayoutChg>
        <pc:sldLayoutChg chg="add del">
          <pc:chgData name="Timney-WO" userId="31fac85a-d98f-4f32-8403-bc7ec583ed8c" providerId="ADAL" clId="{E9215B77-702C-4EB4-83BF-F1E135D737CF}" dt="2020-05-20T08:48:59.639" v="2" actId="26606"/>
          <pc:sldLayoutMkLst>
            <pc:docMk/>
            <pc:sldMasterMk cId="1670679502" sldId="2147483757"/>
            <pc:sldLayoutMk cId="2272058839" sldId="2147483751"/>
          </pc:sldLayoutMkLst>
        </pc:sldLayoutChg>
        <pc:sldLayoutChg chg="add del">
          <pc:chgData name="Timney-WO" userId="31fac85a-d98f-4f32-8403-bc7ec583ed8c" providerId="ADAL" clId="{E9215B77-702C-4EB4-83BF-F1E135D737CF}" dt="2020-05-20T08:48:59.639" v="2" actId="26606"/>
          <pc:sldLayoutMkLst>
            <pc:docMk/>
            <pc:sldMasterMk cId="1670679502" sldId="2147483757"/>
            <pc:sldLayoutMk cId="3378750361" sldId="2147483752"/>
          </pc:sldLayoutMkLst>
        </pc:sldLayoutChg>
        <pc:sldLayoutChg chg="add del">
          <pc:chgData name="Timney-WO" userId="31fac85a-d98f-4f32-8403-bc7ec583ed8c" providerId="ADAL" clId="{E9215B77-702C-4EB4-83BF-F1E135D737CF}" dt="2020-05-20T08:48:59.639" v="2" actId="26606"/>
          <pc:sldLayoutMkLst>
            <pc:docMk/>
            <pc:sldMasterMk cId="1670679502" sldId="2147483757"/>
            <pc:sldLayoutMk cId="446723025" sldId="2147483753"/>
          </pc:sldLayoutMkLst>
        </pc:sldLayoutChg>
        <pc:sldLayoutChg chg="add del">
          <pc:chgData name="Timney-WO" userId="31fac85a-d98f-4f32-8403-bc7ec583ed8c" providerId="ADAL" clId="{E9215B77-702C-4EB4-83BF-F1E135D737CF}" dt="2020-05-20T08:48:59.639" v="2" actId="26606"/>
          <pc:sldLayoutMkLst>
            <pc:docMk/>
            <pc:sldMasterMk cId="1670679502" sldId="2147483757"/>
            <pc:sldLayoutMk cId="4024860505" sldId="2147483754"/>
          </pc:sldLayoutMkLst>
        </pc:sldLayoutChg>
        <pc:sldLayoutChg chg="add del">
          <pc:chgData name="Timney-WO" userId="31fac85a-d98f-4f32-8403-bc7ec583ed8c" providerId="ADAL" clId="{E9215B77-702C-4EB4-83BF-F1E135D737CF}" dt="2020-05-20T08:48:59.639" v="2" actId="26606"/>
          <pc:sldLayoutMkLst>
            <pc:docMk/>
            <pc:sldMasterMk cId="1670679502" sldId="2147483757"/>
            <pc:sldLayoutMk cId="2974347386" sldId="2147483755"/>
          </pc:sldLayoutMkLst>
        </pc:sldLayoutChg>
        <pc:sldLayoutChg chg="add del">
          <pc:chgData name="Timney-WO" userId="31fac85a-d98f-4f32-8403-bc7ec583ed8c" providerId="ADAL" clId="{E9215B77-702C-4EB4-83BF-F1E135D737CF}" dt="2020-05-20T08:48:59.639" v="2" actId="26606"/>
          <pc:sldLayoutMkLst>
            <pc:docMk/>
            <pc:sldMasterMk cId="1670679502" sldId="2147483757"/>
            <pc:sldLayoutMk cId="558149326" sldId="2147483756"/>
          </pc:sldLayoutMkLst>
        </pc:sldLayoutChg>
      </pc:sldMasterChg>
      <pc:sldMasterChg chg="add del addSldLayout delSldLayout">
        <pc:chgData name="Timney-WO" userId="31fac85a-d98f-4f32-8403-bc7ec583ed8c" providerId="ADAL" clId="{E9215B77-702C-4EB4-83BF-F1E135D737CF}" dt="2020-05-20T08:48:59.577" v="1" actId="26606"/>
        <pc:sldMasterMkLst>
          <pc:docMk/>
          <pc:sldMasterMk cId="1001081017" sldId="2147483781"/>
        </pc:sldMasterMkLst>
        <pc:sldLayoutChg chg="add del">
          <pc:chgData name="Timney-WO" userId="31fac85a-d98f-4f32-8403-bc7ec583ed8c" providerId="ADAL" clId="{E9215B77-702C-4EB4-83BF-F1E135D737CF}" dt="2020-05-20T08:48:59.577" v="1" actId="26606"/>
          <pc:sldLayoutMkLst>
            <pc:docMk/>
            <pc:sldMasterMk cId="1001081017" sldId="2147483781"/>
            <pc:sldLayoutMk cId="359789414" sldId="2147483770"/>
          </pc:sldLayoutMkLst>
        </pc:sldLayoutChg>
        <pc:sldLayoutChg chg="add del">
          <pc:chgData name="Timney-WO" userId="31fac85a-d98f-4f32-8403-bc7ec583ed8c" providerId="ADAL" clId="{E9215B77-702C-4EB4-83BF-F1E135D737CF}" dt="2020-05-20T08:48:59.577" v="1" actId="26606"/>
          <pc:sldLayoutMkLst>
            <pc:docMk/>
            <pc:sldMasterMk cId="1001081017" sldId="2147483781"/>
            <pc:sldLayoutMk cId="2735525799" sldId="2147483771"/>
          </pc:sldLayoutMkLst>
        </pc:sldLayoutChg>
        <pc:sldLayoutChg chg="add del">
          <pc:chgData name="Timney-WO" userId="31fac85a-d98f-4f32-8403-bc7ec583ed8c" providerId="ADAL" clId="{E9215B77-702C-4EB4-83BF-F1E135D737CF}" dt="2020-05-20T08:48:59.577" v="1" actId="26606"/>
          <pc:sldLayoutMkLst>
            <pc:docMk/>
            <pc:sldMasterMk cId="1001081017" sldId="2147483781"/>
            <pc:sldLayoutMk cId="3696770772" sldId="2147483772"/>
          </pc:sldLayoutMkLst>
        </pc:sldLayoutChg>
        <pc:sldLayoutChg chg="add del">
          <pc:chgData name="Timney-WO" userId="31fac85a-d98f-4f32-8403-bc7ec583ed8c" providerId="ADAL" clId="{E9215B77-702C-4EB4-83BF-F1E135D737CF}" dt="2020-05-20T08:48:59.577" v="1" actId="26606"/>
          <pc:sldLayoutMkLst>
            <pc:docMk/>
            <pc:sldMasterMk cId="1001081017" sldId="2147483781"/>
            <pc:sldLayoutMk cId="3541321060" sldId="2147483773"/>
          </pc:sldLayoutMkLst>
        </pc:sldLayoutChg>
        <pc:sldLayoutChg chg="add del">
          <pc:chgData name="Timney-WO" userId="31fac85a-d98f-4f32-8403-bc7ec583ed8c" providerId="ADAL" clId="{E9215B77-702C-4EB4-83BF-F1E135D737CF}" dt="2020-05-20T08:48:59.577" v="1" actId="26606"/>
          <pc:sldLayoutMkLst>
            <pc:docMk/>
            <pc:sldMasterMk cId="1001081017" sldId="2147483781"/>
            <pc:sldLayoutMk cId="1965719932" sldId="2147483774"/>
          </pc:sldLayoutMkLst>
        </pc:sldLayoutChg>
        <pc:sldLayoutChg chg="add del">
          <pc:chgData name="Timney-WO" userId="31fac85a-d98f-4f32-8403-bc7ec583ed8c" providerId="ADAL" clId="{E9215B77-702C-4EB4-83BF-F1E135D737CF}" dt="2020-05-20T08:48:59.577" v="1" actId="26606"/>
          <pc:sldLayoutMkLst>
            <pc:docMk/>
            <pc:sldMasterMk cId="1001081017" sldId="2147483781"/>
            <pc:sldLayoutMk cId="4198887667" sldId="2147483775"/>
          </pc:sldLayoutMkLst>
        </pc:sldLayoutChg>
        <pc:sldLayoutChg chg="add del">
          <pc:chgData name="Timney-WO" userId="31fac85a-d98f-4f32-8403-bc7ec583ed8c" providerId="ADAL" clId="{E9215B77-702C-4EB4-83BF-F1E135D737CF}" dt="2020-05-20T08:48:59.577" v="1" actId="26606"/>
          <pc:sldLayoutMkLst>
            <pc:docMk/>
            <pc:sldMasterMk cId="1001081017" sldId="2147483781"/>
            <pc:sldLayoutMk cId="576499820" sldId="2147483776"/>
          </pc:sldLayoutMkLst>
        </pc:sldLayoutChg>
        <pc:sldLayoutChg chg="add del">
          <pc:chgData name="Timney-WO" userId="31fac85a-d98f-4f32-8403-bc7ec583ed8c" providerId="ADAL" clId="{E9215B77-702C-4EB4-83BF-F1E135D737CF}" dt="2020-05-20T08:48:59.577" v="1" actId="26606"/>
          <pc:sldLayoutMkLst>
            <pc:docMk/>
            <pc:sldMasterMk cId="1001081017" sldId="2147483781"/>
            <pc:sldLayoutMk cId="2741704965" sldId="2147483777"/>
          </pc:sldLayoutMkLst>
        </pc:sldLayoutChg>
        <pc:sldLayoutChg chg="add del">
          <pc:chgData name="Timney-WO" userId="31fac85a-d98f-4f32-8403-bc7ec583ed8c" providerId="ADAL" clId="{E9215B77-702C-4EB4-83BF-F1E135D737CF}" dt="2020-05-20T08:48:59.577" v="1" actId="26606"/>
          <pc:sldLayoutMkLst>
            <pc:docMk/>
            <pc:sldMasterMk cId="1001081017" sldId="2147483781"/>
            <pc:sldLayoutMk cId="42748778" sldId="2147483778"/>
          </pc:sldLayoutMkLst>
        </pc:sldLayoutChg>
        <pc:sldLayoutChg chg="add del">
          <pc:chgData name="Timney-WO" userId="31fac85a-d98f-4f32-8403-bc7ec583ed8c" providerId="ADAL" clId="{E9215B77-702C-4EB4-83BF-F1E135D737CF}" dt="2020-05-20T08:48:59.577" v="1" actId="26606"/>
          <pc:sldLayoutMkLst>
            <pc:docMk/>
            <pc:sldMasterMk cId="1001081017" sldId="2147483781"/>
            <pc:sldLayoutMk cId="3992052339" sldId="2147483779"/>
          </pc:sldLayoutMkLst>
        </pc:sldLayoutChg>
        <pc:sldLayoutChg chg="add del">
          <pc:chgData name="Timney-WO" userId="31fac85a-d98f-4f32-8403-bc7ec583ed8c" providerId="ADAL" clId="{E9215B77-702C-4EB4-83BF-F1E135D737CF}" dt="2020-05-20T08:48:59.577" v="1" actId="26606"/>
          <pc:sldLayoutMkLst>
            <pc:docMk/>
            <pc:sldMasterMk cId="1001081017" sldId="2147483781"/>
            <pc:sldLayoutMk cId="1397252922" sldId="2147483780"/>
          </pc:sldLayoutMkLst>
        </pc:sldLayoutChg>
      </pc:sldMasterChg>
      <pc:sldMasterChg chg="add addSldLayout">
        <pc:chgData name="Timney-WO" userId="31fac85a-d98f-4f32-8403-bc7ec583ed8c" providerId="ADAL" clId="{E9215B77-702C-4EB4-83BF-F1E135D737CF}" dt="2020-05-20T08:48:59.639" v="2" actId="26606"/>
        <pc:sldMasterMkLst>
          <pc:docMk/>
          <pc:sldMasterMk cId="3875047925" sldId="2147483794"/>
        </pc:sldMasterMkLst>
        <pc:sldLayoutChg chg="add">
          <pc:chgData name="Timney-WO" userId="31fac85a-d98f-4f32-8403-bc7ec583ed8c" providerId="ADAL" clId="{E9215B77-702C-4EB4-83BF-F1E135D737CF}" dt="2020-05-20T08:48:59.639" v="2" actId="26606"/>
          <pc:sldLayoutMkLst>
            <pc:docMk/>
            <pc:sldMasterMk cId="3875047925" sldId="2147483794"/>
            <pc:sldLayoutMk cId="3565140309" sldId="2147483783"/>
          </pc:sldLayoutMkLst>
        </pc:sldLayoutChg>
        <pc:sldLayoutChg chg="add">
          <pc:chgData name="Timney-WO" userId="31fac85a-d98f-4f32-8403-bc7ec583ed8c" providerId="ADAL" clId="{E9215B77-702C-4EB4-83BF-F1E135D737CF}" dt="2020-05-20T08:48:59.639" v="2" actId="26606"/>
          <pc:sldLayoutMkLst>
            <pc:docMk/>
            <pc:sldMasterMk cId="3875047925" sldId="2147483794"/>
            <pc:sldLayoutMk cId="3675573063" sldId="2147483784"/>
          </pc:sldLayoutMkLst>
        </pc:sldLayoutChg>
        <pc:sldLayoutChg chg="add">
          <pc:chgData name="Timney-WO" userId="31fac85a-d98f-4f32-8403-bc7ec583ed8c" providerId="ADAL" clId="{E9215B77-702C-4EB4-83BF-F1E135D737CF}" dt="2020-05-20T08:48:59.639" v="2" actId="26606"/>
          <pc:sldLayoutMkLst>
            <pc:docMk/>
            <pc:sldMasterMk cId="3875047925" sldId="2147483794"/>
            <pc:sldLayoutMk cId="2783338322" sldId="2147483785"/>
          </pc:sldLayoutMkLst>
        </pc:sldLayoutChg>
        <pc:sldLayoutChg chg="add">
          <pc:chgData name="Timney-WO" userId="31fac85a-d98f-4f32-8403-bc7ec583ed8c" providerId="ADAL" clId="{E9215B77-702C-4EB4-83BF-F1E135D737CF}" dt="2020-05-20T08:48:59.639" v="2" actId="26606"/>
          <pc:sldLayoutMkLst>
            <pc:docMk/>
            <pc:sldMasterMk cId="3875047925" sldId="2147483794"/>
            <pc:sldLayoutMk cId="308704169" sldId="2147483786"/>
          </pc:sldLayoutMkLst>
        </pc:sldLayoutChg>
        <pc:sldLayoutChg chg="add">
          <pc:chgData name="Timney-WO" userId="31fac85a-d98f-4f32-8403-bc7ec583ed8c" providerId="ADAL" clId="{E9215B77-702C-4EB4-83BF-F1E135D737CF}" dt="2020-05-20T08:48:59.639" v="2" actId="26606"/>
          <pc:sldLayoutMkLst>
            <pc:docMk/>
            <pc:sldMasterMk cId="3875047925" sldId="2147483794"/>
            <pc:sldLayoutMk cId="3311580685" sldId="2147483787"/>
          </pc:sldLayoutMkLst>
        </pc:sldLayoutChg>
        <pc:sldLayoutChg chg="add">
          <pc:chgData name="Timney-WO" userId="31fac85a-d98f-4f32-8403-bc7ec583ed8c" providerId="ADAL" clId="{E9215B77-702C-4EB4-83BF-F1E135D737CF}" dt="2020-05-20T08:48:59.639" v="2" actId="26606"/>
          <pc:sldLayoutMkLst>
            <pc:docMk/>
            <pc:sldMasterMk cId="3875047925" sldId="2147483794"/>
            <pc:sldLayoutMk cId="3498305363" sldId="2147483788"/>
          </pc:sldLayoutMkLst>
        </pc:sldLayoutChg>
        <pc:sldLayoutChg chg="add">
          <pc:chgData name="Timney-WO" userId="31fac85a-d98f-4f32-8403-bc7ec583ed8c" providerId="ADAL" clId="{E9215B77-702C-4EB4-83BF-F1E135D737CF}" dt="2020-05-20T08:48:59.639" v="2" actId="26606"/>
          <pc:sldLayoutMkLst>
            <pc:docMk/>
            <pc:sldMasterMk cId="3875047925" sldId="2147483794"/>
            <pc:sldLayoutMk cId="733854245" sldId="2147483789"/>
          </pc:sldLayoutMkLst>
        </pc:sldLayoutChg>
        <pc:sldLayoutChg chg="add">
          <pc:chgData name="Timney-WO" userId="31fac85a-d98f-4f32-8403-bc7ec583ed8c" providerId="ADAL" clId="{E9215B77-702C-4EB4-83BF-F1E135D737CF}" dt="2020-05-20T08:48:59.639" v="2" actId="26606"/>
          <pc:sldLayoutMkLst>
            <pc:docMk/>
            <pc:sldMasterMk cId="3875047925" sldId="2147483794"/>
            <pc:sldLayoutMk cId="260088101" sldId="2147483790"/>
          </pc:sldLayoutMkLst>
        </pc:sldLayoutChg>
        <pc:sldLayoutChg chg="add">
          <pc:chgData name="Timney-WO" userId="31fac85a-d98f-4f32-8403-bc7ec583ed8c" providerId="ADAL" clId="{E9215B77-702C-4EB4-83BF-F1E135D737CF}" dt="2020-05-20T08:48:59.639" v="2" actId="26606"/>
          <pc:sldLayoutMkLst>
            <pc:docMk/>
            <pc:sldMasterMk cId="3875047925" sldId="2147483794"/>
            <pc:sldLayoutMk cId="84260903" sldId="2147483791"/>
          </pc:sldLayoutMkLst>
        </pc:sldLayoutChg>
        <pc:sldLayoutChg chg="add">
          <pc:chgData name="Timney-WO" userId="31fac85a-d98f-4f32-8403-bc7ec583ed8c" providerId="ADAL" clId="{E9215B77-702C-4EB4-83BF-F1E135D737CF}" dt="2020-05-20T08:48:59.639" v="2" actId="26606"/>
          <pc:sldLayoutMkLst>
            <pc:docMk/>
            <pc:sldMasterMk cId="3875047925" sldId="2147483794"/>
            <pc:sldLayoutMk cId="621380493" sldId="2147483792"/>
          </pc:sldLayoutMkLst>
        </pc:sldLayoutChg>
        <pc:sldLayoutChg chg="add">
          <pc:chgData name="Timney-WO" userId="31fac85a-d98f-4f32-8403-bc7ec583ed8c" providerId="ADAL" clId="{E9215B77-702C-4EB4-83BF-F1E135D737CF}" dt="2020-05-20T08:48:59.639" v="2" actId="26606"/>
          <pc:sldLayoutMkLst>
            <pc:docMk/>
            <pc:sldMasterMk cId="3875047925" sldId="2147483794"/>
            <pc:sldLayoutMk cId="572093330" sldId="2147483793"/>
          </pc:sldLayoutMkLst>
        </pc:sldLayoutChg>
      </pc:sldMasterChg>
    </pc:docChg>
  </pc:docChgLst>
  <pc:docChgLst>
    <pc:chgData name="Stevens-P" userId="2210282a-20a1-4e6b-baf5-cd47d1c831aa" providerId="ADAL" clId="{2B968115-ED7E-454C-A801-CB5E0A400295}"/>
    <pc:docChg chg="undo redo custSel addSld delSld modSld sldOrd addMainMaster delMainMaster">
      <pc:chgData name="Stevens-P" userId="2210282a-20a1-4e6b-baf5-cd47d1c831aa" providerId="ADAL" clId="{2B968115-ED7E-454C-A801-CB5E0A400295}" dt="2020-05-26T09:25:49.009" v="943" actId="20577"/>
      <pc:docMkLst>
        <pc:docMk/>
      </pc:docMkLst>
      <pc:sldChg chg="addSp delSp modSp mod setBg setClrOvrMap">
        <pc:chgData name="Stevens-P" userId="2210282a-20a1-4e6b-baf5-cd47d1c831aa" providerId="ADAL" clId="{2B968115-ED7E-454C-A801-CB5E0A400295}" dt="2020-05-20T09:01:01.588" v="42" actId="26606"/>
        <pc:sldMkLst>
          <pc:docMk/>
          <pc:sldMk cId="2289070447" sldId="256"/>
        </pc:sldMkLst>
        <pc:spChg chg="mod">
          <ac:chgData name="Stevens-P" userId="2210282a-20a1-4e6b-baf5-cd47d1c831aa" providerId="ADAL" clId="{2B968115-ED7E-454C-A801-CB5E0A400295}" dt="2020-05-20T09:01:01.588" v="42" actId="26606"/>
          <ac:spMkLst>
            <pc:docMk/>
            <pc:sldMk cId="2289070447" sldId="256"/>
            <ac:spMk id="2" creationId="{BB18253C-5DB9-4803-9B85-2C9ED401338B}"/>
          </ac:spMkLst>
        </pc:spChg>
        <pc:spChg chg="mod">
          <ac:chgData name="Stevens-P" userId="2210282a-20a1-4e6b-baf5-cd47d1c831aa" providerId="ADAL" clId="{2B968115-ED7E-454C-A801-CB5E0A400295}" dt="2020-05-20T09:01:01.588" v="42" actId="26606"/>
          <ac:spMkLst>
            <pc:docMk/>
            <pc:sldMk cId="2289070447" sldId="256"/>
            <ac:spMk id="3" creationId="{AA462479-DB43-4B61-BDA0-DC0487F80DC9}"/>
          </ac:spMkLst>
        </pc:spChg>
        <pc:spChg chg="add del">
          <ac:chgData name="Stevens-P" userId="2210282a-20a1-4e6b-baf5-cd47d1c831aa" providerId="ADAL" clId="{2B968115-ED7E-454C-A801-CB5E0A400295}" dt="2020-05-20T09:01:01.588" v="42" actId="26606"/>
          <ac:spMkLst>
            <pc:docMk/>
            <pc:sldMk cId="2289070447" sldId="256"/>
            <ac:spMk id="8" creationId="{87D3A4E0-C908-4EA9-ABDF-E82AD6BDEF9D}"/>
          </ac:spMkLst>
        </pc:spChg>
        <pc:picChg chg="mod">
          <ac:chgData name="Stevens-P" userId="2210282a-20a1-4e6b-baf5-cd47d1c831aa" providerId="ADAL" clId="{2B968115-ED7E-454C-A801-CB5E0A400295}" dt="2020-05-20T09:01:01.588" v="42" actId="26606"/>
          <ac:picMkLst>
            <pc:docMk/>
            <pc:sldMk cId="2289070447" sldId="256"/>
            <ac:picMk id="6" creationId="{CB20EE80-101F-419A-B8E0-BF33EC2BC19A}"/>
          </ac:picMkLst>
        </pc:picChg>
      </pc:sldChg>
      <pc:sldChg chg="delSp modSp">
        <pc:chgData name="Stevens-P" userId="2210282a-20a1-4e6b-baf5-cd47d1c831aa" providerId="ADAL" clId="{2B968115-ED7E-454C-A801-CB5E0A400295}" dt="2020-05-21T14:09:06.446" v="878" actId="14100"/>
        <pc:sldMkLst>
          <pc:docMk/>
          <pc:sldMk cId="2766769853" sldId="258"/>
        </pc:sldMkLst>
        <pc:spChg chg="mod">
          <ac:chgData name="Stevens-P" userId="2210282a-20a1-4e6b-baf5-cd47d1c831aa" providerId="ADAL" clId="{2B968115-ED7E-454C-A801-CB5E0A400295}" dt="2020-05-21T14:08:44.549" v="867" actId="1076"/>
          <ac:spMkLst>
            <pc:docMk/>
            <pc:sldMk cId="2766769853" sldId="258"/>
            <ac:spMk id="2" creationId="{3D2CA14D-70C5-4D59-831D-75C21EEFF01E}"/>
          </ac:spMkLst>
        </pc:spChg>
        <pc:spChg chg="del">
          <ac:chgData name="Stevens-P" userId="2210282a-20a1-4e6b-baf5-cd47d1c831aa" providerId="ADAL" clId="{2B968115-ED7E-454C-A801-CB5E0A400295}" dt="2020-05-21T14:08:57.082" v="873" actId="478"/>
          <ac:spMkLst>
            <pc:docMk/>
            <pc:sldMk cId="2766769853" sldId="258"/>
            <ac:spMk id="4" creationId="{7C9718B3-290D-486E-9905-A9A31CE060FD}"/>
          </ac:spMkLst>
        </pc:spChg>
        <pc:picChg chg="mod">
          <ac:chgData name="Stevens-P" userId="2210282a-20a1-4e6b-baf5-cd47d1c831aa" providerId="ADAL" clId="{2B968115-ED7E-454C-A801-CB5E0A400295}" dt="2020-05-21T14:09:06.446" v="878" actId="14100"/>
          <ac:picMkLst>
            <pc:docMk/>
            <pc:sldMk cId="2766769853" sldId="258"/>
            <ac:picMk id="6" creationId="{B0650052-EDC8-4676-A7AF-8B3C7C6001B7}"/>
          </ac:picMkLst>
        </pc:picChg>
        <pc:picChg chg="mod">
          <ac:chgData name="Stevens-P" userId="2210282a-20a1-4e6b-baf5-cd47d1c831aa" providerId="ADAL" clId="{2B968115-ED7E-454C-A801-CB5E0A400295}" dt="2020-05-21T14:09:03.109" v="876" actId="1076"/>
          <ac:picMkLst>
            <pc:docMk/>
            <pc:sldMk cId="2766769853" sldId="258"/>
            <ac:picMk id="8" creationId="{1A9739FB-6390-4B41-A7E8-58B36A146A9B}"/>
          </ac:picMkLst>
        </pc:picChg>
      </pc:sldChg>
      <pc:sldChg chg="modSp del">
        <pc:chgData name="Stevens-P" userId="2210282a-20a1-4e6b-baf5-cd47d1c831aa" providerId="ADAL" clId="{2B968115-ED7E-454C-A801-CB5E0A400295}" dt="2020-05-20T09:01:47.716" v="44" actId="2696"/>
        <pc:sldMkLst>
          <pc:docMk/>
          <pc:sldMk cId="3759011802" sldId="259"/>
        </pc:sldMkLst>
        <pc:spChg chg="mod">
          <ac:chgData name="Stevens-P" userId="2210282a-20a1-4e6b-baf5-cd47d1c831aa" providerId="ADAL" clId="{2B968115-ED7E-454C-A801-CB5E0A400295}" dt="2020-05-20T09:01:44.115" v="43" actId="1076"/>
          <ac:spMkLst>
            <pc:docMk/>
            <pc:sldMk cId="3759011802" sldId="259"/>
            <ac:spMk id="2" creationId="{B1933912-B32E-4A0E-9E61-3E543A5B5614}"/>
          </ac:spMkLst>
        </pc:spChg>
      </pc:sldChg>
      <pc:sldChg chg="addSp delSp modSp new ord">
        <pc:chgData name="Stevens-P" userId="2210282a-20a1-4e6b-baf5-cd47d1c831aa" providerId="ADAL" clId="{2B968115-ED7E-454C-A801-CB5E0A400295}" dt="2020-05-21T14:12:22.668" v="922" actId="1076"/>
        <pc:sldMkLst>
          <pc:docMk/>
          <pc:sldMk cId="2216646503" sldId="260"/>
        </pc:sldMkLst>
        <pc:spChg chg="mod">
          <ac:chgData name="Stevens-P" userId="2210282a-20a1-4e6b-baf5-cd47d1c831aa" providerId="ADAL" clId="{2B968115-ED7E-454C-A801-CB5E0A400295}" dt="2020-05-20T09:02:24.475" v="68" actId="113"/>
          <ac:spMkLst>
            <pc:docMk/>
            <pc:sldMk cId="2216646503" sldId="260"/>
            <ac:spMk id="2" creationId="{8FD34E64-A2C8-DC40-902C-0F479328C2C2}"/>
          </ac:spMkLst>
        </pc:spChg>
        <pc:spChg chg="mod">
          <ac:chgData name="Stevens-P" userId="2210282a-20a1-4e6b-baf5-cd47d1c831aa" providerId="ADAL" clId="{2B968115-ED7E-454C-A801-CB5E0A400295}" dt="2020-05-21T14:11:23.340" v="913" actId="20577"/>
          <ac:spMkLst>
            <pc:docMk/>
            <pc:sldMk cId="2216646503" sldId="260"/>
            <ac:spMk id="3" creationId="{885A159C-DFBD-EA43-ACC9-A7757169FC25}"/>
          </ac:spMkLst>
        </pc:spChg>
        <pc:spChg chg="del">
          <ac:chgData name="Stevens-P" userId="2210282a-20a1-4e6b-baf5-cd47d1c831aa" providerId="ADAL" clId="{2B968115-ED7E-454C-A801-CB5E0A400295}" dt="2020-05-21T14:12:12.391" v="916" actId="478"/>
          <ac:spMkLst>
            <pc:docMk/>
            <pc:sldMk cId="2216646503" sldId="260"/>
            <ac:spMk id="4" creationId="{53F0AEA5-35EC-704D-BB37-C1EB992C7100}"/>
          </ac:spMkLst>
        </pc:spChg>
        <pc:picChg chg="add mod">
          <ac:chgData name="Stevens-P" userId="2210282a-20a1-4e6b-baf5-cd47d1c831aa" providerId="ADAL" clId="{2B968115-ED7E-454C-A801-CB5E0A400295}" dt="2020-05-21T14:12:22.668" v="922" actId="1076"/>
          <ac:picMkLst>
            <pc:docMk/>
            <pc:sldMk cId="2216646503" sldId="260"/>
            <ac:picMk id="5" creationId="{E39A9093-DC4D-1746-B11F-72E8F9A7C802}"/>
          </ac:picMkLst>
        </pc:picChg>
      </pc:sldChg>
      <pc:sldChg chg="modSp new ord">
        <pc:chgData name="Stevens-P" userId="2210282a-20a1-4e6b-baf5-cd47d1c831aa" providerId="ADAL" clId="{2B968115-ED7E-454C-A801-CB5E0A400295}" dt="2020-05-20T09:02:34.552" v="69" actId="1076"/>
        <pc:sldMkLst>
          <pc:docMk/>
          <pc:sldMk cId="565713437" sldId="261"/>
        </pc:sldMkLst>
        <pc:spChg chg="mod">
          <ac:chgData name="Stevens-P" userId="2210282a-20a1-4e6b-baf5-cd47d1c831aa" providerId="ADAL" clId="{2B968115-ED7E-454C-A801-CB5E0A400295}" dt="2020-05-20T09:02:02.544" v="64" actId="20577"/>
          <ac:spMkLst>
            <pc:docMk/>
            <pc:sldMk cId="565713437" sldId="261"/>
            <ac:spMk id="2" creationId="{B57456FF-30B2-9C4C-8AC6-F375FFFC4EC3}"/>
          </ac:spMkLst>
        </pc:spChg>
      </pc:sldChg>
      <pc:sldChg chg="add">
        <pc:chgData name="Stevens-P" userId="2210282a-20a1-4e6b-baf5-cd47d1c831aa" providerId="ADAL" clId="{2B968115-ED7E-454C-A801-CB5E0A400295}" dt="2020-05-21T13:31:56.025" v="104" actId="571"/>
        <pc:sldMkLst>
          <pc:docMk/>
          <pc:sldMk cId="2214960472" sldId="263"/>
        </pc:sldMkLst>
      </pc:sldChg>
      <pc:sldChg chg="modSp">
        <pc:chgData name="Stevens-P" userId="2210282a-20a1-4e6b-baf5-cd47d1c831aa" providerId="ADAL" clId="{2B968115-ED7E-454C-A801-CB5E0A400295}" dt="2020-05-21T13:32:12.958" v="108" actId="20577"/>
        <pc:sldMkLst>
          <pc:docMk/>
          <pc:sldMk cId="2555649630" sldId="263"/>
        </pc:sldMkLst>
        <pc:spChg chg="mod">
          <ac:chgData name="Stevens-P" userId="2210282a-20a1-4e6b-baf5-cd47d1c831aa" providerId="ADAL" clId="{2B968115-ED7E-454C-A801-CB5E0A400295}" dt="2020-05-21T13:32:12.958" v="108" actId="20577"/>
          <ac:spMkLst>
            <pc:docMk/>
            <pc:sldMk cId="2555649630" sldId="263"/>
            <ac:spMk id="2" creationId="{ADAF1E92-94BC-44E1-A0E6-1F6229803CFA}"/>
          </ac:spMkLst>
        </pc:spChg>
      </pc:sldChg>
      <pc:sldChg chg="addSp delSp modSp mod modTransition setBg">
        <pc:chgData name="Stevens-P" userId="2210282a-20a1-4e6b-baf5-cd47d1c831aa" providerId="ADAL" clId="{2B968115-ED7E-454C-A801-CB5E0A400295}" dt="2020-05-26T09:25:49.009" v="943" actId="20577"/>
        <pc:sldMkLst>
          <pc:docMk/>
          <pc:sldMk cId="2214960472" sldId="265"/>
        </pc:sldMkLst>
        <pc:spChg chg="mod">
          <ac:chgData name="Stevens-P" userId="2210282a-20a1-4e6b-baf5-cd47d1c831aa" providerId="ADAL" clId="{2B968115-ED7E-454C-A801-CB5E0A400295}" dt="2020-05-21T14:01:04.853" v="662" actId="1076"/>
          <ac:spMkLst>
            <pc:docMk/>
            <pc:sldMk cId="2214960472" sldId="265"/>
            <ac:spMk id="2" creationId="{68AC94D4-C836-4D00-9301-31C40339443B}"/>
          </ac:spMkLst>
        </pc:spChg>
        <pc:spChg chg="del mod">
          <ac:chgData name="Stevens-P" userId="2210282a-20a1-4e6b-baf5-cd47d1c831aa" providerId="ADAL" clId="{2B968115-ED7E-454C-A801-CB5E0A400295}" dt="2020-05-21T13:52:52.511" v="515" actId="478"/>
          <ac:spMkLst>
            <pc:docMk/>
            <pc:sldMk cId="2214960472" sldId="265"/>
            <ac:spMk id="3" creationId="{F0897FBE-C8AE-4DAA-8D30-8B232A51F76E}"/>
          </ac:spMkLst>
        </pc:spChg>
        <pc:spChg chg="del mod">
          <ac:chgData name="Stevens-P" userId="2210282a-20a1-4e6b-baf5-cd47d1c831aa" providerId="ADAL" clId="{2B968115-ED7E-454C-A801-CB5E0A400295}" dt="2020-05-21T14:01:51.200" v="664" actId="478"/>
          <ac:spMkLst>
            <pc:docMk/>
            <pc:sldMk cId="2214960472" sldId="265"/>
            <ac:spMk id="4" creationId="{0713DE82-514D-4196-85BF-4A734FF03807}"/>
          </ac:spMkLst>
        </pc:spChg>
        <pc:spChg chg="add del mod">
          <ac:chgData name="Stevens-P" userId="2210282a-20a1-4e6b-baf5-cd47d1c831aa" providerId="ADAL" clId="{2B968115-ED7E-454C-A801-CB5E0A400295}" dt="2020-05-26T09:25:49.009" v="943" actId="20577"/>
          <ac:spMkLst>
            <pc:docMk/>
            <pc:sldMk cId="2214960472" sldId="265"/>
            <ac:spMk id="5" creationId="{7F49E30C-5E4D-9341-8F16-8E06736EE3B5}"/>
          </ac:spMkLst>
        </pc:spChg>
        <pc:picChg chg="add mod">
          <ac:chgData name="Stevens-P" userId="2210282a-20a1-4e6b-baf5-cd47d1c831aa" providerId="ADAL" clId="{2B968115-ED7E-454C-A801-CB5E0A400295}" dt="2020-05-21T14:14:30.976" v="934" actId="14100"/>
          <ac:picMkLst>
            <pc:docMk/>
            <pc:sldMk cId="2214960472" sldId="265"/>
            <ac:picMk id="3" creationId="{E96A7914-B75E-7A4E-9496-39E24FE6A2BD}"/>
          </ac:picMkLst>
        </pc:picChg>
        <pc:picChg chg="add del mod">
          <ac:chgData name="Stevens-P" userId="2210282a-20a1-4e6b-baf5-cd47d1c831aa" providerId="ADAL" clId="{2B968115-ED7E-454C-A801-CB5E0A400295}" dt="2020-05-21T14:14:24.329" v="931" actId="1076"/>
          <ac:picMkLst>
            <pc:docMk/>
            <pc:sldMk cId="2214960472" sldId="265"/>
            <ac:picMk id="6" creationId="{901E4B24-5B25-E447-AECF-5261CCFCF8A1}"/>
          </ac:picMkLst>
        </pc:picChg>
        <pc:picChg chg="del">
          <ac:chgData name="Stevens-P" userId="2210282a-20a1-4e6b-baf5-cd47d1c831aa" providerId="ADAL" clId="{2B968115-ED7E-454C-A801-CB5E0A400295}" dt="2020-05-21T14:12:38.307" v="923" actId="478"/>
          <ac:picMkLst>
            <pc:docMk/>
            <pc:sldMk cId="2214960472" sldId="265"/>
            <ac:picMk id="10" creationId="{AE1EC0CC-5E6F-4695-B5BC-ECBD5F4F49DD}"/>
          </ac:picMkLst>
        </pc:picChg>
      </pc:sldChg>
    </pc:docChg>
  </pc:docChgLst>
  <pc:docChgLst>
    <pc:chgData name="Reekie-FC" userId="S::reekie-fc@dollaracademy.org.uk::233f4891-fa9c-4613-b21b-c0c736658620" providerId="AD" clId="Web-{B2F70A25-7E6B-3727-D9A2-4B123E4A42E7}"/>
    <pc:docChg chg="addSld modSld sldOrd">
      <pc:chgData name="Reekie-FC" userId="S::reekie-fc@dollaracademy.org.uk::233f4891-fa9c-4613-b21b-c0c736658620" providerId="AD" clId="Web-{B2F70A25-7E6B-3727-D9A2-4B123E4A42E7}" dt="2020-05-21T14:08:55.803" v="852" actId="14100"/>
      <pc:docMkLst>
        <pc:docMk/>
      </pc:docMkLst>
      <pc:sldChg chg="modSp">
        <pc:chgData name="Reekie-FC" userId="S::reekie-fc@dollaracademy.org.uk::233f4891-fa9c-4613-b21b-c0c736658620" providerId="AD" clId="Web-{B2F70A25-7E6B-3727-D9A2-4B123E4A42E7}" dt="2020-05-21T14:04:45.035" v="846" actId="20577"/>
        <pc:sldMkLst>
          <pc:docMk/>
          <pc:sldMk cId="4247202202" sldId="257"/>
        </pc:sldMkLst>
        <pc:spChg chg="mod">
          <ac:chgData name="Reekie-FC" userId="S::reekie-fc@dollaracademy.org.uk::233f4891-fa9c-4613-b21b-c0c736658620" providerId="AD" clId="Web-{B2F70A25-7E6B-3727-D9A2-4B123E4A42E7}" dt="2020-05-21T14:04:45.035" v="846" actId="20577"/>
          <ac:spMkLst>
            <pc:docMk/>
            <pc:sldMk cId="4247202202" sldId="257"/>
            <ac:spMk id="4" creationId="{1BC4E544-E989-419B-B309-C1C37F5AC920}"/>
          </ac:spMkLst>
        </pc:spChg>
        <pc:picChg chg="mod">
          <ac:chgData name="Reekie-FC" userId="S::reekie-fc@dollaracademy.org.uk::233f4891-fa9c-4613-b21b-c0c736658620" providerId="AD" clId="Web-{B2F70A25-7E6B-3727-D9A2-4B123E4A42E7}" dt="2020-05-21T13:41:43.130" v="173" actId="1076"/>
          <ac:picMkLst>
            <pc:docMk/>
            <pc:sldMk cId="4247202202" sldId="257"/>
            <ac:picMk id="5" creationId="{50E85B40-6FA8-4A7A-BBAD-266F80E3F988}"/>
          </ac:picMkLst>
        </pc:picChg>
      </pc:sldChg>
      <pc:sldChg chg="addSp delSp modSp new mod ord setBg">
        <pc:chgData name="Reekie-FC" userId="S::reekie-fc@dollaracademy.org.uk::233f4891-fa9c-4613-b21b-c0c736658620" providerId="AD" clId="Web-{B2F70A25-7E6B-3727-D9A2-4B123E4A42E7}" dt="2020-05-21T13:53:46.419" v="824" actId="20577"/>
        <pc:sldMkLst>
          <pc:docMk/>
          <pc:sldMk cId="1541000186" sldId="262"/>
        </pc:sldMkLst>
        <pc:spChg chg="mod">
          <ac:chgData name="Reekie-FC" userId="S::reekie-fc@dollaracademy.org.uk::233f4891-fa9c-4613-b21b-c0c736658620" providerId="AD" clId="Web-{B2F70A25-7E6B-3727-D9A2-4B123E4A42E7}" dt="2020-05-21T13:33:05.531" v="31" actId="20577"/>
          <ac:spMkLst>
            <pc:docMk/>
            <pc:sldMk cId="1541000186" sldId="262"/>
            <ac:spMk id="2" creationId="{68AC94D4-C836-4D00-9301-31C40339443B}"/>
          </ac:spMkLst>
        </pc:spChg>
        <pc:spChg chg="del">
          <ac:chgData name="Reekie-FC" userId="S::reekie-fc@dollaracademy.org.uk::233f4891-fa9c-4613-b21b-c0c736658620" providerId="AD" clId="Web-{B2F70A25-7E6B-3727-D9A2-4B123E4A42E7}" dt="2020-05-21T13:32:06.265" v="13"/>
          <ac:spMkLst>
            <pc:docMk/>
            <pc:sldMk cId="1541000186" sldId="262"/>
            <ac:spMk id="3" creationId="{F0897FBE-C8AE-4DAA-8D30-8B232A51F76E}"/>
          </ac:spMkLst>
        </pc:spChg>
        <pc:spChg chg="mod">
          <ac:chgData name="Reekie-FC" userId="S::reekie-fc@dollaracademy.org.uk::233f4891-fa9c-4613-b21b-c0c736658620" providerId="AD" clId="Web-{B2F70A25-7E6B-3727-D9A2-4B123E4A42E7}" dt="2020-05-21T13:53:46.419" v="824" actId="20577"/>
          <ac:spMkLst>
            <pc:docMk/>
            <pc:sldMk cId="1541000186" sldId="262"/>
            <ac:spMk id="4" creationId="{0713DE82-514D-4196-85BF-4A734FF03807}"/>
          </ac:spMkLst>
        </pc:spChg>
        <pc:picChg chg="add mod ord modCrop">
          <ac:chgData name="Reekie-FC" userId="S::reekie-fc@dollaracademy.org.uk::233f4891-fa9c-4613-b21b-c0c736658620" providerId="AD" clId="Web-{B2F70A25-7E6B-3727-D9A2-4B123E4A42E7}" dt="2020-05-21T13:32:11.015" v="14"/>
          <ac:picMkLst>
            <pc:docMk/>
            <pc:sldMk cId="1541000186" sldId="262"/>
            <ac:picMk id="5" creationId="{FABCD0F3-DA72-4CCA-94E7-B979CF034674}"/>
          </ac:picMkLst>
        </pc:picChg>
      </pc:sldChg>
      <pc:sldChg chg="modSp">
        <pc:chgData name="Reekie-FC" userId="S::reekie-fc@dollaracademy.org.uk::233f4891-fa9c-4613-b21b-c0c736658620" providerId="AD" clId="Web-{B2F70A25-7E6B-3727-D9A2-4B123E4A42E7}" dt="2020-05-21T14:08:55.803" v="852" actId="14100"/>
        <pc:sldMkLst>
          <pc:docMk/>
          <pc:sldMk cId="2214960472" sldId="265"/>
        </pc:sldMkLst>
        <pc:picChg chg="mod">
          <ac:chgData name="Reekie-FC" userId="S::reekie-fc@dollaracademy.org.uk::233f4891-fa9c-4613-b21b-c0c736658620" providerId="AD" clId="Web-{B2F70A25-7E6B-3727-D9A2-4B123E4A42E7}" dt="2020-05-21T14:08:55.803" v="852" actId="14100"/>
          <ac:picMkLst>
            <pc:docMk/>
            <pc:sldMk cId="2214960472" sldId="265"/>
            <ac:picMk id="6" creationId="{901E4B24-5B25-E447-AECF-5261CCFCF8A1}"/>
          </ac:picMkLst>
        </pc:picChg>
      </pc:sldChg>
    </pc:docChg>
  </pc:docChgLst>
  <pc:docChgLst>
    <pc:chgData name="Porter-CA" userId="S::porter-ca@dollaracademy.org.uk::ff75c4a0-57cf-4f18-8fb2-4309b70dbd5d" providerId="AD" clId="Web-{A3DE3B71-72A5-C57B-4BD2-C7276C10377E}"/>
    <pc:docChg chg="modSld">
      <pc:chgData name="Porter-CA" userId="S::porter-ca@dollaracademy.org.uk::ff75c4a0-57cf-4f18-8fb2-4309b70dbd5d" providerId="AD" clId="Web-{A3DE3B71-72A5-C57B-4BD2-C7276C10377E}" dt="2020-05-21T14:14:04.481" v="786"/>
      <pc:docMkLst>
        <pc:docMk/>
      </pc:docMkLst>
      <pc:sldChg chg="modSp">
        <pc:chgData name="Porter-CA" userId="S::porter-ca@dollaracademy.org.uk::ff75c4a0-57cf-4f18-8fb2-4309b70dbd5d" providerId="AD" clId="Web-{A3DE3B71-72A5-C57B-4BD2-C7276C10377E}" dt="2020-05-21T13:49:50.397" v="370" actId="20577"/>
        <pc:sldMkLst>
          <pc:docMk/>
          <pc:sldMk cId="1541000186" sldId="262"/>
        </pc:sldMkLst>
        <pc:spChg chg="mod">
          <ac:chgData name="Porter-CA" userId="S::porter-ca@dollaracademy.org.uk::ff75c4a0-57cf-4f18-8fb2-4309b70dbd5d" providerId="AD" clId="Web-{A3DE3B71-72A5-C57B-4BD2-C7276C10377E}" dt="2020-05-21T13:49:50.397" v="370" actId="20577"/>
          <ac:spMkLst>
            <pc:docMk/>
            <pc:sldMk cId="1541000186" sldId="262"/>
            <ac:spMk id="4" creationId="{0713DE82-514D-4196-85BF-4A734FF03807}"/>
          </ac:spMkLst>
        </pc:spChg>
      </pc:sldChg>
      <pc:sldChg chg="addSp delSp modSp addAnim delAnim modAnim">
        <pc:chgData name="Porter-CA" userId="S::porter-ca@dollaracademy.org.uk::ff75c4a0-57cf-4f18-8fb2-4309b70dbd5d" providerId="AD" clId="Web-{A3DE3B71-72A5-C57B-4BD2-C7276C10377E}" dt="2020-05-21T14:14:04.481" v="786"/>
        <pc:sldMkLst>
          <pc:docMk/>
          <pc:sldMk cId="2555649630" sldId="263"/>
        </pc:sldMkLst>
        <pc:spChg chg="del">
          <ac:chgData name="Porter-CA" userId="S::porter-ca@dollaracademy.org.uk::ff75c4a0-57cf-4f18-8fb2-4309b70dbd5d" providerId="AD" clId="Web-{A3DE3B71-72A5-C57B-4BD2-C7276C10377E}" dt="2020-05-21T13:35:59.347" v="0"/>
          <ac:spMkLst>
            <pc:docMk/>
            <pc:sldMk cId="2555649630" sldId="263"/>
            <ac:spMk id="3" creationId="{4EBE4232-D560-4E7C-A74D-C63DE7511E30}"/>
          </ac:spMkLst>
        </pc:spChg>
        <pc:spChg chg="del">
          <ac:chgData name="Porter-CA" userId="S::porter-ca@dollaracademy.org.uk::ff75c4a0-57cf-4f18-8fb2-4309b70dbd5d" providerId="AD" clId="Web-{A3DE3B71-72A5-C57B-4BD2-C7276C10377E}" dt="2020-05-21T14:12:05.401" v="750"/>
          <ac:spMkLst>
            <pc:docMk/>
            <pc:sldMk cId="2555649630" sldId="263"/>
            <ac:spMk id="4" creationId="{6BC64CA4-C150-4312-84EC-85C72C218C60}"/>
          </ac:spMkLst>
        </pc:spChg>
        <pc:spChg chg="add mod">
          <ac:chgData name="Porter-CA" userId="S::porter-ca@dollaracademy.org.uk::ff75c4a0-57cf-4f18-8fb2-4309b70dbd5d" providerId="AD" clId="Web-{A3DE3B71-72A5-C57B-4BD2-C7276C10377E}" dt="2020-05-21T13:36:18.269" v="25" actId="20577"/>
          <ac:spMkLst>
            <pc:docMk/>
            <pc:sldMk cId="2555649630" sldId="263"/>
            <ac:spMk id="5" creationId="{D9A98AEF-CEF7-40F3-A940-851C06B3BF54}"/>
          </ac:spMkLst>
        </pc:spChg>
        <pc:spChg chg="add del">
          <ac:chgData name="Porter-CA" userId="S::porter-ca@dollaracademy.org.uk::ff75c4a0-57cf-4f18-8fb2-4309b70dbd5d" providerId="AD" clId="Web-{A3DE3B71-72A5-C57B-4BD2-C7276C10377E}" dt="2020-05-21T13:37:05.222" v="32"/>
          <ac:spMkLst>
            <pc:docMk/>
            <pc:sldMk cId="2555649630" sldId="263"/>
            <ac:spMk id="6" creationId="{F2699029-AD4C-4E09-A07A-4D8795A6C412}"/>
          </ac:spMkLst>
        </pc:spChg>
        <pc:spChg chg="add mod">
          <ac:chgData name="Porter-CA" userId="S::porter-ca@dollaracademy.org.uk::ff75c4a0-57cf-4f18-8fb2-4309b70dbd5d" providerId="AD" clId="Web-{A3DE3B71-72A5-C57B-4BD2-C7276C10377E}" dt="2020-05-21T14:13:00.106" v="776" actId="20577"/>
          <ac:spMkLst>
            <pc:docMk/>
            <pc:sldMk cId="2555649630" sldId="263"/>
            <ac:spMk id="7" creationId="{EA43341F-4D0C-4DAF-BCFB-E7EEBEE45E55}"/>
          </ac:spMkLst>
        </pc:spChg>
        <pc:spChg chg="add mod">
          <ac:chgData name="Porter-CA" userId="S::porter-ca@dollaracademy.org.uk::ff75c4a0-57cf-4f18-8fb2-4309b70dbd5d" providerId="AD" clId="Web-{A3DE3B71-72A5-C57B-4BD2-C7276C10377E}" dt="2020-05-21T13:56:44.414" v="548" actId="1076"/>
          <ac:spMkLst>
            <pc:docMk/>
            <pc:sldMk cId="2555649630" sldId="263"/>
            <ac:spMk id="9" creationId="{6CDCFA0B-FBD2-42A6-AAAF-2778495A8C25}"/>
          </ac:spMkLst>
        </pc:spChg>
        <pc:spChg chg="add del mod">
          <ac:chgData name="Porter-CA" userId="S::porter-ca@dollaracademy.org.uk::ff75c4a0-57cf-4f18-8fb2-4309b70dbd5d" providerId="AD" clId="Web-{A3DE3B71-72A5-C57B-4BD2-C7276C10377E}" dt="2020-05-21T14:01:49.258" v="636"/>
          <ac:spMkLst>
            <pc:docMk/>
            <pc:sldMk cId="2555649630" sldId="263"/>
            <ac:spMk id="13" creationId="{E8E700F3-EFB9-477B-8D16-C41E7FD3AF7F}"/>
          </ac:spMkLst>
        </pc:spChg>
        <pc:spChg chg="add mod">
          <ac:chgData name="Porter-CA" userId="S::porter-ca@dollaracademy.org.uk::ff75c4a0-57cf-4f18-8fb2-4309b70dbd5d" providerId="AD" clId="Web-{A3DE3B71-72A5-C57B-4BD2-C7276C10377E}" dt="2020-05-21T14:11:59.230" v="749" actId="1076"/>
          <ac:spMkLst>
            <pc:docMk/>
            <pc:sldMk cId="2555649630" sldId="263"/>
            <ac:spMk id="15" creationId="{EE9CAA12-956A-48B1-8111-47770CB888C9}"/>
          </ac:spMkLst>
        </pc:spChg>
        <pc:spChg chg="add del mod">
          <ac:chgData name="Porter-CA" userId="S::porter-ca@dollaracademy.org.uk::ff75c4a0-57cf-4f18-8fb2-4309b70dbd5d" providerId="AD" clId="Web-{A3DE3B71-72A5-C57B-4BD2-C7276C10377E}" dt="2020-05-21T14:11:21.104" v="721"/>
          <ac:spMkLst>
            <pc:docMk/>
            <pc:sldMk cId="2555649630" sldId="263"/>
            <ac:spMk id="20" creationId="{73CE48F8-5A96-4BBA-9E6A-12D477C1C313}"/>
          </ac:spMkLst>
        </pc:spChg>
        <pc:spChg chg="add mod">
          <ac:chgData name="Porter-CA" userId="S::porter-ca@dollaracademy.org.uk::ff75c4a0-57cf-4f18-8fb2-4309b70dbd5d" providerId="AD" clId="Web-{A3DE3B71-72A5-C57B-4BD2-C7276C10377E}" dt="2020-05-21T14:11:46.370" v="748" actId="1076"/>
          <ac:spMkLst>
            <pc:docMk/>
            <pc:sldMk cId="2555649630" sldId="263"/>
            <ac:spMk id="22" creationId="{CE58C3A1-BD7E-441D-B1E4-C02CE4ABE2B3}"/>
          </ac:spMkLst>
        </pc:spChg>
        <pc:picChg chg="add mod">
          <ac:chgData name="Porter-CA" userId="S::porter-ca@dollaracademy.org.uk::ff75c4a0-57cf-4f18-8fb2-4309b70dbd5d" providerId="AD" clId="Web-{A3DE3B71-72A5-C57B-4BD2-C7276C10377E}" dt="2020-05-21T13:55:42.085" v="510" actId="1076"/>
          <ac:picMkLst>
            <pc:docMk/>
            <pc:sldMk cId="2555649630" sldId="263"/>
            <ac:picMk id="8" creationId="{E37549E1-CC2F-4472-BF3E-DE7CC1A25C59}"/>
          </ac:picMkLst>
        </pc:picChg>
        <pc:picChg chg="add del mod">
          <ac:chgData name="Porter-CA" userId="S::porter-ca@dollaracademy.org.uk::ff75c4a0-57cf-4f18-8fb2-4309b70dbd5d" providerId="AD" clId="Web-{A3DE3B71-72A5-C57B-4BD2-C7276C10377E}" dt="2020-05-21T13:59:08.883" v="561"/>
          <ac:picMkLst>
            <pc:docMk/>
            <pc:sldMk cId="2555649630" sldId="263"/>
            <ac:picMk id="10" creationId="{7F4DED3E-8A9C-4D2C-B087-146AC6DFD488}"/>
          </ac:picMkLst>
        </pc:picChg>
        <pc:picChg chg="add mod">
          <ac:chgData name="Porter-CA" userId="S::porter-ca@dollaracademy.org.uk::ff75c4a0-57cf-4f18-8fb2-4309b70dbd5d" providerId="AD" clId="Web-{A3DE3B71-72A5-C57B-4BD2-C7276C10377E}" dt="2020-05-21T14:08:11.260" v="696" actId="1076"/>
          <ac:picMkLst>
            <pc:docMk/>
            <pc:sldMk cId="2555649630" sldId="263"/>
            <ac:picMk id="11" creationId="{432E2F0F-7C58-4ED1-B5D7-3E4B2451F714}"/>
          </ac:picMkLst>
        </pc:picChg>
        <pc:picChg chg="add del mod">
          <ac:chgData name="Porter-CA" userId="S::porter-ca@dollaracademy.org.uk::ff75c4a0-57cf-4f18-8fb2-4309b70dbd5d" providerId="AD" clId="Web-{A3DE3B71-72A5-C57B-4BD2-C7276C10377E}" dt="2020-05-21T14:06:54.119" v="676"/>
          <ac:picMkLst>
            <pc:docMk/>
            <pc:sldMk cId="2555649630" sldId="263"/>
            <ac:picMk id="16" creationId="{4A89A983-C646-4D3C-A4D7-9B215B20AE35}"/>
          </ac:picMkLst>
        </pc:picChg>
        <pc:picChg chg="add del mod">
          <ac:chgData name="Porter-CA" userId="S::porter-ca@dollaracademy.org.uk::ff75c4a0-57cf-4f18-8fb2-4309b70dbd5d" providerId="AD" clId="Web-{A3DE3B71-72A5-C57B-4BD2-C7276C10377E}" dt="2020-05-21T14:08:28.369" v="698"/>
          <ac:picMkLst>
            <pc:docMk/>
            <pc:sldMk cId="2555649630" sldId="263"/>
            <ac:picMk id="17" creationId="{B7F3D458-3D9D-46F1-B081-93595F39487F}"/>
          </ac:picMkLst>
        </pc:picChg>
        <pc:picChg chg="add mod">
          <ac:chgData name="Porter-CA" userId="S::porter-ca@dollaracademy.org.uk::ff75c4a0-57cf-4f18-8fb2-4309b70dbd5d" providerId="AD" clId="Web-{A3DE3B71-72A5-C57B-4BD2-C7276C10377E}" dt="2020-05-21T14:10:36.682" v="702" actId="1076"/>
          <ac:picMkLst>
            <pc:docMk/>
            <pc:sldMk cId="2555649630" sldId="263"/>
            <ac:picMk id="18" creationId="{26EB88FD-0017-46A6-AFFD-1189AA6535F8}"/>
          </ac:picMkLst>
        </pc:picChg>
        <pc:picChg chg="add mod">
          <ac:chgData name="Porter-CA" userId="S::porter-ca@dollaracademy.org.uk::ff75c4a0-57cf-4f18-8fb2-4309b70dbd5d" providerId="AD" clId="Web-{A3DE3B71-72A5-C57B-4BD2-C7276C10377E}" dt="2020-05-21T14:13:14.856" v="784" actId="1076"/>
          <ac:picMkLst>
            <pc:docMk/>
            <pc:sldMk cId="2555649630" sldId="263"/>
            <ac:picMk id="23" creationId="{D90DD104-E2B5-45BB-8520-F26F1B50D898}"/>
          </ac:picMkLst>
        </pc:picChg>
      </pc:sldChg>
    </pc:docChg>
  </pc:docChgLst>
  <pc:docChgLst>
    <pc:chgData name="Reekie-FC" userId="S::reekie-fc@dollaracademy.org.uk::233f4891-fa9c-4613-b21b-c0c736658620" providerId="AD" clId="Web-{FD397EBA-77F6-0CCE-9AEF-06AE0DC40029}"/>
    <pc:docChg chg="addSld modSld addMainMaster delMainMaster">
      <pc:chgData name="Reekie-FC" userId="S::reekie-fc@dollaracademy.org.uk::233f4891-fa9c-4613-b21b-c0c736658620" providerId="AD" clId="Web-{FD397EBA-77F6-0CCE-9AEF-06AE0DC40029}" dt="2020-05-20T09:12:31.990" v="33"/>
      <pc:docMkLst>
        <pc:docMk/>
      </pc:docMkLst>
      <pc:sldChg chg="delSp modSp mod modClrScheme delDesignElem chgLayout">
        <pc:chgData name="Reekie-FC" userId="S::reekie-fc@dollaracademy.org.uk::233f4891-fa9c-4613-b21b-c0c736658620" providerId="AD" clId="Web-{FD397EBA-77F6-0CCE-9AEF-06AE0DC40029}" dt="2020-05-20T08:55:20.547" v="10"/>
        <pc:sldMkLst>
          <pc:docMk/>
          <pc:sldMk cId="2289070447" sldId="256"/>
        </pc:sldMkLst>
        <pc:spChg chg="mod ord">
          <ac:chgData name="Reekie-FC" userId="S::reekie-fc@dollaracademy.org.uk::233f4891-fa9c-4613-b21b-c0c736658620" providerId="AD" clId="Web-{FD397EBA-77F6-0CCE-9AEF-06AE0DC40029}" dt="2020-05-20T08:55:20.547" v="10"/>
          <ac:spMkLst>
            <pc:docMk/>
            <pc:sldMk cId="2289070447" sldId="256"/>
            <ac:spMk id="2" creationId="{BB18253C-5DB9-4803-9B85-2C9ED401338B}"/>
          </ac:spMkLst>
        </pc:spChg>
        <pc:spChg chg="mod ord">
          <ac:chgData name="Reekie-FC" userId="S::reekie-fc@dollaracademy.org.uk::233f4891-fa9c-4613-b21b-c0c736658620" providerId="AD" clId="Web-{FD397EBA-77F6-0CCE-9AEF-06AE0DC40029}" dt="2020-05-20T08:55:20.547" v="10"/>
          <ac:spMkLst>
            <pc:docMk/>
            <pc:sldMk cId="2289070447" sldId="256"/>
            <ac:spMk id="3" creationId="{AA462479-DB43-4B61-BDA0-DC0487F80DC9}"/>
          </ac:spMkLst>
        </pc:spChg>
        <pc:spChg chg="del">
          <ac:chgData name="Reekie-FC" userId="S::reekie-fc@dollaracademy.org.uk::233f4891-fa9c-4613-b21b-c0c736658620" providerId="AD" clId="Web-{FD397EBA-77F6-0CCE-9AEF-06AE0DC40029}" dt="2020-05-20T08:54:11.776" v="6"/>
          <ac:spMkLst>
            <pc:docMk/>
            <pc:sldMk cId="2289070447" sldId="256"/>
            <ac:spMk id="30" creationId="{5A59F003-E00A-43F9-91DC-CC54E3B87466}"/>
          </ac:spMkLst>
        </pc:spChg>
        <pc:spChg chg="del">
          <ac:chgData name="Reekie-FC" userId="S::reekie-fc@dollaracademy.org.uk::233f4891-fa9c-4613-b21b-c0c736658620" providerId="AD" clId="Web-{FD397EBA-77F6-0CCE-9AEF-06AE0DC40029}" dt="2020-05-20T08:54:11.776" v="6"/>
          <ac:spMkLst>
            <pc:docMk/>
            <pc:sldMk cId="2289070447" sldId="256"/>
            <ac:spMk id="31" creationId="{D74A4382-E3AD-430A-9A1F-DFA3E0E77A7D}"/>
          </ac:spMkLst>
        </pc:spChg>
        <pc:spChg chg="del">
          <ac:chgData name="Reekie-FC" userId="S::reekie-fc@dollaracademy.org.uk::233f4891-fa9c-4613-b21b-c0c736658620" providerId="AD" clId="Web-{FD397EBA-77F6-0CCE-9AEF-06AE0DC40029}" dt="2020-05-20T08:54:11.776" v="6"/>
          <ac:spMkLst>
            <pc:docMk/>
            <pc:sldMk cId="2289070447" sldId="256"/>
            <ac:spMk id="32" creationId="{79F40191-0F44-4FD1-82CC-ACB507C14BE6}"/>
          </ac:spMkLst>
        </pc:spChg>
      </pc:sldChg>
      <pc:sldChg chg="addSp delSp modSp new mod setBg modClrScheme chgLayout">
        <pc:chgData name="Reekie-FC" userId="S::reekie-fc@dollaracademy.org.uk::233f4891-fa9c-4613-b21b-c0c736658620" providerId="AD" clId="Web-{FD397EBA-77F6-0CCE-9AEF-06AE0DC40029}" dt="2020-05-20T09:12:31.990" v="33"/>
        <pc:sldMkLst>
          <pc:docMk/>
          <pc:sldMk cId="4247202202" sldId="257"/>
        </pc:sldMkLst>
        <pc:spChg chg="mod ord">
          <ac:chgData name="Reekie-FC" userId="S::reekie-fc@dollaracademy.org.uk::233f4891-fa9c-4613-b21b-c0c736658620" providerId="AD" clId="Web-{FD397EBA-77F6-0CCE-9AEF-06AE0DC40029}" dt="2020-05-20T09:12:31.990" v="33"/>
          <ac:spMkLst>
            <pc:docMk/>
            <pc:sldMk cId="4247202202" sldId="257"/>
            <ac:spMk id="2" creationId="{02015844-DADA-4FA1-BDCA-99F59FD98756}"/>
          </ac:spMkLst>
        </pc:spChg>
        <pc:spChg chg="del mod ord">
          <ac:chgData name="Reekie-FC" userId="S::reekie-fc@dollaracademy.org.uk::233f4891-fa9c-4613-b21b-c0c736658620" providerId="AD" clId="Web-{FD397EBA-77F6-0CCE-9AEF-06AE0DC40029}" dt="2020-05-20T09:12:26.208" v="32"/>
          <ac:spMkLst>
            <pc:docMk/>
            <pc:sldMk cId="4247202202" sldId="257"/>
            <ac:spMk id="3" creationId="{6FD411FB-B706-431A-824C-0BC2824AF8B0}"/>
          </ac:spMkLst>
        </pc:spChg>
        <pc:spChg chg="mod ord">
          <ac:chgData name="Reekie-FC" userId="S::reekie-fc@dollaracademy.org.uk::233f4891-fa9c-4613-b21b-c0c736658620" providerId="AD" clId="Web-{FD397EBA-77F6-0CCE-9AEF-06AE0DC40029}" dt="2020-05-20T09:12:31.990" v="33"/>
          <ac:spMkLst>
            <pc:docMk/>
            <pc:sldMk cId="4247202202" sldId="257"/>
            <ac:spMk id="4" creationId="{1BC4E544-E989-419B-B309-C1C37F5AC920}"/>
          </ac:spMkLst>
        </pc:spChg>
        <pc:spChg chg="add">
          <ac:chgData name="Reekie-FC" userId="S::reekie-fc@dollaracademy.org.uk::233f4891-fa9c-4613-b21b-c0c736658620" providerId="AD" clId="Web-{FD397EBA-77F6-0CCE-9AEF-06AE0DC40029}" dt="2020-05-20T09:12:31.990" v="33"/>
          <ac:spMkLst>
            <pc:docMk/>
            <pc:sldMk cId="4247202202" sldId="257"/>
            <ac:spMk id="10" creationId="{1660E788-AFA9-4A1B-9991-6AA74632A15B}"/>
          </ac:spMkLst>
        </pc:spChg>
        <pc:spChg chg="add">
          <ac:chgData name="Reekie-FC" userId="S::reekie-fc@dollaracademy.org.uk::233f4891-fa9c-4613-b21b-c0c736658620" providerId="AD" clId="Web-{FD397EBA-77F6-0CCE-9AEF-06AE0DC40029}" dt="2020-05-20T09:12:31.990" v="33"/>
          <ac:spMkLst>
            <pc:docMk/>
            <pc:sldMk cId="4247202202" sldId="257"/>
            <ac:spMk id="12" creationId="{867D4867-5BA7-4462-B2F6-A23F4A622AA7}"/>
          </ac:spMkLst>
        </pc:spChg>
        <pc:picChg chg="add mod ord">
          <ac:chgData name="Reekie-FC" userId="S::reekie-fc@dollaracademy.org.uk::233f4891-fa9c-4613-b21b-c0c736658620" providerId="AD" clId="Web-{FD397EBA-77F6-0CCE-9AEF-06AE0DC40029}" dt="2020-05-20T09:12:31.990" v="33"/>
          <ac:picMkLst>
            <pc:docMk/>
            <pc:sldMk cId="4247202202" sldId="257"/>
            <ac:picMk id="5" creationId="{50E85B40-6FA8-4A7A-BBAD-266F80E3F988}"/>
          </ac:picMkLst>
        </pc:picChg>
      </pc:sldChg>
      <pc:sldMasterChg chg="del delSldLayout">
        <pc:chgData name="Reekie-FC" userId="S::reekie-fc@dollaracademy.org.uk::233f4891-fa9c-4613-b21b-c0c736658620" providerId="AD" clId="Web-{FD397EBA-77F6-0CCE-9AEF-06AE0DC40029}" dt="2020-05-20T08:54:11.776" v="6"/>
        <pc:sldMasterMkLst>
          <pc:docMk/>
          <pc:sldMasterMk cId="3875047925" sldId="2147483794"/>
        </pc:sldMasterMkLst>
        <pc:sldLayoutChg chg="del">
          <pc:chgData name="Reekie-FC" userId="S::reekie-fc@dollaracademy.org.uk::233f4891-fa9c-4613-b21b-c0c736658620" providerId="AD" clId="Web-{FD397EBA-77F6-0CCE-9AEF-06AE0DC40029}" dt="2020-05-20T08:54:11.776" v="6"/>
          <pc:sldLayoutMkLst>
            <pc:docMk/>
            <pc:sldMasterMk cId="3875047925" sldId="2147483794"/>
            <pc:sldLayoutMk cId="3565140309" sldId="2147483783"/>
          </pc:sldLayoutMkLst>
        </pc:sldLayoutChg>
        <pc:sldLayoutChg chg="del">
          <pc:chgData name="Reekie-FC" userId="S::reekie-fc@dollaracademy.org.uk::233f4891-fa9c-4613-b21b-c0c736658620" providerId="AD" clId="Web-{FD397EBA-77F6-0CCE-9AEF-06AE0DC40029}" dt="2020-05-20T08:54:11.776" v="6"/>
          <pc:sldLayoutMkLst>
            <pc:docMk/>
            <pc:sldMasterMk cId="3875047925" sldId="2147483794"/>
            <pc:sldLayoutMk cId="3675573063" sldId="2147483784"/>
          </pc:sldLayoutMkLst>
        </pc:sldLayoutChg>
        <pc:sldLayoutChg chg="del">
          <pc:chgData name="Reekie-FC" userId="S::reekie-fc@dollaracademy.org.uk::233f4891-fa9c-4613-b21b-c0c736658620" providerId="AD" clId="Web-{FD397EBA-77F6-0CCE-9AEF-06AE0DC40029}" dt="2020-05-20T08:54:11.776" v="6"/>
          <pc:sldLayoutMkLst>
            <pc:docMk/>
            <pc:sldMasterMk cId="3875047925" sldId="2147483794"/>
            <pc:sldLayoutMk cId="2783338322" sldId="2147483785"/>
          </pc:sldLayoutMkLst>
        </pc:sldLayoutChg>
        <pc:sldLayoutChg chg="del">
          <pc:chgData name="Reekie-FC" userId="S::reekie-fc@dollaracademy.org.uk::233f4891-fa9c-4613-b21b-c0c736658620" providerId="AD" clId="Web-{FD397EBA-77F6-0CCE-9AEF-06AE0DC40029}" dt="2020-05-20T08:54:11.776" v="6"/>
          <pc:sldLayoutMkLst>
            <pc:docMk/>
            <pc:sldMasterMk cId="3875047925" sldId="2147483794"/>
            <pc:sldLayoutMk cId="308704169" sldId="2147483786"/>
          </pc:sldLayoutMkLst>
        </pc:sldLayoutChg>
        <pc:sldLayoutChg chg="del">
          <pc:chgData name="Reekie-FC" userId="S::reekie-fc@dollaracademy.org.uk::233f4891-fa9c-4613-b21b-c0c736658620" providerId="AD" clId="Web-{FD397EBA-77F6-0CCE-9AEF-06AE0DC40029}" dt="2020-05-20T08:54:11.776" v="6"/>
          <pc:sldLayoutMkLst>
            <pc:docMk/>
            <pc:sldMasterMk cId="3875047925" sldId="2147483794"/>
            <pc:sldLayoutMk cId="3311580685" sldId="2147483787"/>
          </pc:sldLayoutMkLst>
        </pc:sldLayoutChg>
        <pc:sldLayoutChg chg="del">
          <pc:chgData name="Reekie-FC" userId="S::reekie-fc@dollaracademy.org.uk::233f4891-fa9c-4613-b21b-c0c736658620" providerId="AD" clId="Web-{FD397EBA-77F6-0CCE-9AEF-06AE0DC40029}" dt="2020-05-20T08:54:11.776" v="6"/>
          <pc:sldLayoutMkLst>
            <pc:docMk/>
            <pc:sldMasterMk cId="3875047925" sldId="2147483794"/>
            <pc:sldLayoutMk cId="3498305363" sldId="2147483788"/>
          </pc:sldLayoutMkLst>
        </pc:sldLayoutChg>
        <pc:sldLayoutChg chg="del">
          <pc:chgData name="Reekie-FC" userId="S::reekie-fc@dollaracademy.org.uk::233f4891-fa9c-4613-b21b-c0c736658620" providerId="AD" clId="Web-{FD397EBA-77F6-0CCE-9AEF-06AE0DC40029}" dt="2020-05-20T08:54:11.776" v="6"/>
          <pc:sldLayoutMkLst>
            <pc:docMk/>
            <pc:sldMasterMk cId="3875047925" sldId="2147483794"/>
            <pc:sldLayoutMk cId="733854245" sldId="2147483789"/>
          </pc:sldLayoutMkLst>
        </pc:sldLayoutChg>
        <pc:sldLayoutChg chg="del">
          <pc:chgData name="Reekie-FC" userId="S::reekie-fc@dollaracademy.org.uk::233f4891-fa9c-4613-b21b-c0c736658620" providerId="AD" clId="Web-{FD397EBA-77F6-0CCE-9AEF-06AE0DC40029}" dt="2020-05-20T08:54:11.776" v="6"/>
          <pc:sldLayoutMkLst>
            <pc:docMk/>
            <pc:sldMasterMk cId="3875047925" sldId="2147483794"/>
            <pc:sldLayoutMk cId="260088101" sldId="2147483790"/>
          </pc:sldLayoutMkLst>
        </pc:sldLayoutChg>
        <pc:sldLayoutChg chg="del">
          <pc:chgData name="Reekie-FC" userId="S::reekie-fc@dollaracademy.org.uk::233f4891-fa9c-4613-b21b-c0c736658620" providerId="AD" clId="Web-{FD397EBA-77F6-0CCE-9AEF-06AE0DC40029}" dt="2020-05-20T08:54:11.776" v="6"/>
          <pc:sldLayoutMkLst>
            <pc:docMk/>
            <pc:sldMasterMk cId="3875047925" sldId="2147483794"/>
            <pc:sldLayoutMk cId="84260903" sldId="2147483791"/>
          </pc:sldLayoutMkLst>
        </pc:sldLayoutChg>
        <pc:sldLayoutChg chg="del">
          <pc:chgData name="Reekie-FC" userId="S::reekie-fc@dollaracademy.org.uk::233f4891-fa9c-4613-b21b-c0c736658620" providerId="AD" clId="Web-{FD397EBA-77F6-0CCE-9AEF-06AE0DC40029}" dt="2020-05-20T08:54:11.776" v="6"/>
          <pc:sldLayoutMkLst>
            <pc:docMk/>
            <pc:sldMasterMk cId="3875047925" sldId="2147483794"/>
            <pc:sldLayoutMk cId="621380493" sldId="2147483792"/>
          </pc:sldLayoutMkLst>
        </pc:sldLayoutChg>
        <pc:sldLayoutChg chg="del">
          <pc:chgData name="Reekie-FC" userId="S::reekie-fc@dollaracademy.org.uk::233f4891-fa9c-4613-b21b-c0c736658620" providerId="AD" clId="Web-{FD397EBA-77F6-0CCE-9AEF-06AE0DC40029}" dt="2020-05-20T08:54:11.776" v="6"/>
          <pc:sldLayoutMkLst>
            <pc:docMk/>
            <pc:sldMasterMk cId="3875047925" sldId="2147483794"/>
            <pc:sldLayoutMk cId="572093330" sldId="2147483793"/>
          </pc:sldLayoutMkLst>
        </pc:sldLayoutChg>
      </pc:sldMasterChg>
      <pc:sldMasterChg chg="add del addSldLayout delSldLayout modSldLayout">
        <pc:chgData name="Reekie-FC" userId="S::reekie-fc@dollaracademy.org.uk::233f4891-fa9c-4613-b21b-c0c736658620" providerId="AD" clId="Web-{FD397EBA-77F6-0CCE-9AEF-06AE0DC40029}" dt="2020-05-20T08:54:27.309" v="7"/>
        <pc:sldMasterMkLst>
          <pc:docMk/>
          <pc:sldMasterMk cId="2947477262" sldId="2147483795"/>
        </pc:sldMasterMkLst>
        <pc:sldLayoutChg chg="add del mod replId">
          <pc:chgData name="Reekie-FC" userId="S::reekie-fc@dollaracademy.org.uk::233f4891-fa9c-4613-b21b-c0c736658620" providerId="AD" clId="Web-{FD397EBA-77F6-0CCE-9AEF-06AE0DC40029}" dt="2020-05-20T08:54:27.309" v="7"/>
          <pc:sldLayoutMkLst>
            <pc:docMk/>
            <pc:sldMasterMk cId="2947477262" sldId="2147483795"/>
            <pc:sldLayoutMk cId="2451839092" sldId="2147483796"/>
          </pc:sldLayoutMkLst>
        </pc:sldLayoutChg>
        <pc:sldLayoutChg chg="add del mod replId">
          <pc:chgData name="Reekie-FC" userId="S::reekie-fc@dollaracademy.org.uk::233f4891-fa9c-4613-b21b-c0c736658620" providerId="AD" clId="Web-{FD397EBA-77F6-0CCE-9AEF-06AE0DC40029}" dt="2020-05-20T08:54:27.309" v="7"/>
          <pc:sldLayoutMkLst>
            <pc:docMk/>
            <pc:sldMasterMk cId="2947477262" sldId="2147483795"/>
            <pc:sldLayoutMk cId="5062672" sldId="2147483797"/>
          </pc:sldLayoutMkLst>
        </pc:sldLayoutChg>
        <pc:sldLayoutChg chg="add del mod replId">
          <pc:chgData name="Reekie-FC" userId="S::reekie-fc@dollaracademy.org.uk::233f4891-fa9c-4613-b21b-c0c736658620" providerId="AD" clId="Web-{FD397EBA-77F6-0CCE-9AEF-06AE0DC40029}" dt="2020-05-20T08:54:27.309" v="7"/>
          <pc:sldLayoutMkLst>
            <pc:docMk/>
            <pc:sldMasterMk cId="2947477262" sldId="2147483795"/>
            <pc:sldLayoutMk cId="2269951558" sldId="2147483798"/>
          </pc:sldLayoutMkLst>
        </pc:sldLayoutChg>
        <pc:sldLayoutChg chg="add del mod replId">
          <pc:chgData name="Reekie-FC" userId="S::reekie-fc@dollaracademy.org.uk::233f4891-fa9c-4613-b21b-c0c736658620" providerId="AD" clId="Web-{FD397EBA-77F6-0CCE-9AEF-06AE0DC40029}" dt="2020-05-20T08:54:27.309" v="7"/>
          <pc:sldLayoutMkLst>
            <pc:docMk/>
            <pc:sldMasterMk cId="2947477262" sldId="2147483795"/>
            <pc:sldLayoutMk cId="3474030418" sldId="2147483799"/>
          </pc:sldLayoutMkLst>
        </pc:sldLayoutChg>
        <pc:sldLayoutChg chg="add del mod replId">
          <pc:chgData name="Reekie-FC" userId="S::reekie-fc@dollaracademy.org.uk::233f4891-fa9c-4613-b21b-c0c736658620" providerId="AD" clId="Web-{FD397EBA-77F6-0CCE-9AEF-06AE0DC40029}" dt="2020-05-20T08:54:27.309" v="7"/>
          <pc:sldLayoutMkLst>
            <pc:docMk/>
            <pc:sldMasterMk cId="2947477262" sldId="2147483795"/>
            <pc:sldLayoutMk cId="1435540211" sldId="2147483800"/>
          </pc:sldLayoutMkLst>
        </pc:sldLayoutChg>
        <pc:sldLayoutChg chg="add del mod replId">
          <pc:chgData name="Reekie-FC" userId="S::reekie-fc@dollaracademy.org.uk::233f4891-fa9c-4613-b21b-c0c736658620" providerId="AD" clId="Web-{FD397EBA-77F6-0CCE-9AEF-06AE0DC40029}" dt="2020-05-20T08:54:27.309" v="7"/>
          <pc:sldLayoutMkLst>
            <pc:docMk/>
            <pc:sldMasterMk cId="2947477262" sldId="2147483795"/>
            <pc:sldLayoutMk cId="3929854328" sldId="2147483801"/>
          </pc:sldLayoutMkLst>
        </pc:sldLayoutChg>
        <pc:sldLayoutChg chg="add del mod replId">
          <pc:chgData name="Reekie-FC" userId="S::reekie-fc@dollaracademy.org.uk::233f4891-fa9c-4613-b21b-c0c736658620" providerId="AD" clId="Web-{FD397EBA-77F6-0CCE-9AEF-06AE0DC40029}" dt="2020-05-20T08:54:27.309" v="7"/>
          <pc:sldLayoutMkLst>
            <pc:docMk/>
            <pc:sldMasterMk cId="2947477262" sldId="2147483795"/>
            <pc:sldLayoutMk cId="49074856" sldId="2147483802"/>
          </pc:sldLayoutMkLst>
        </pc:sldLayoutChg>
        <pc:sldLayoutChg chg="add del mod replId">
          <pc:chgData name="Reekie-FC" userId="S::reekie-fc@dollaracademy.org.uk::233f4891-fa9c-4613-b21b-c0c736658620" providerId="AD" clId="Web-{FD397EBA-77F6-0CCE-9AEF-06AE0DC40029}" dt="2020-05-20T08:54:27.309" v="7"/>
          <pc:sldLayoutMkLst>
            <pc:docMk/>
            <pc:sldMasterMk cId="2947477262" sldId="2147483795"/>
            <pc:sldLayoutMk cId="1663945623" sldId="2147483803"/>
          </pc:sldLayoutMkLst>
        </pc:sldLayoutChg>
        <pc:sldLayoutChg chg="add del mod replId">
          <pc:chgData name="Reekie-FC" userId="S::reekie-fc@dollaracademy.org.uk::233f4891-fa9c-4613-b21b-c0c736658620" providerId="AD" clId="Web-{FD397EBA-77F6-0CCE-9AEF-06AE0DC40029}" dt="2020-05-20T08:54:27.309" v="7"/>
          <pc:sldLayoutMkLst>
            <pc:docMk/>
            <pc:sldMasterMk cId="2947477262" sldId="2147483795"/>
            <pc:sldLayoutMk cId="885095323" sldId="2147483804"/>
          </pc:sldLayoutMkLst>
        </pc:sldLayoutChg>
        <pc:sldLayoutChg chg="add del mod replId">
          <pc:chgData name="Reekie-FC" userId="S::reekie-fc@dollaracademy.org.uk::233f4891-fa9c-4613-b21b-c0c736658620" providerId="AD" clId="Web-{FD397EBA-77F6-0CCE-9AEF-06AE0DC40029}" dt="2020-05-20T08:54:27.309" v="7"/>
          <pc:sldLayoutMkLst>
            <pc:docMk/>
            <pc:sldMasterMk cId="2947477262" sldId="2147483795"/>
            <pc:sldLayoutMk cId="3419884139" sldId="2147483805"/>
          </pc:sldLayoutMkLst>
        </pc:sldLayoutChg>
        <pc:sldLayoutChg chg="add del mod replId">
          <pc:chgData name="Reekie-FC" userId="S::reekie-fc@dollaracademy.org.uk::233f4891-fa9c-4613-b21b-c0c736658620" providerId="AD" clId="Web-{FD397EBA-77F6-0CCE-9AEF-06AE0DC40029}" dt="2020-05-20T08:54:27.309" v="7"/>
          <pc:sldLayoutMkLst>
            <pc:docMk/>
            <pc:sldMasterMk cId="2947477262" sldId="2147483795"/>
            <pc:sldLayoutMk cId="3074515970" sldId="2147483806"/>
          </pc:sldLayoutMkLst>
        </pc:sldLayoutChg>
      </pc:sldMasterChg>
      <pc:sldMasterChg chg="add del addSldLayout delSldLayout modSldLayout">
        <pc:chgData name="Reekie-FC" userId="S::reekie-fc@dollaracademy.org.uk::233f4891-fa9c-4613-b21b-c0c736658620" providerId="AD" clId="Web-{FD397EBA-77F6-0CCE-9AEF-06AE0DC40029}" dt="2020-05-20T08:54:31.090" v="8"/>
        <pc:sldMasterMkLst>
          <pc:docMk/>
          <pc:sldMasterMk cId="4083015931" sldId="2147483807"/>
        </pc:sldMasterMkLst>
        <pc:sldLayoutChg chg="add del mod replId">
          <pc:chgData name="Reekie-FC" userId="S::reekie-fc@dollaracademy.org.uk::233f4891-fa9c-4613-b21b-c0c736658620" providerId="AD" clId="Web-{FD397EBA-77F6-0CCE-9AEF-06AE0DC40029}" dt="2020-05-20T08:54:31.090" v="8"/>
          <pc:sldLayoutMkLst>
            <pc:docMk/>
            <pc:sldMasterMk cId="4083015931" sldId="2147483807"/>
            <pc:sldLayoutMk cId="2332201522" sldId="2147483808"/>
          </pc:sldLayoutMkLst>
        </pc:sldLayoutChg>
        <pc:sldLayoutChg chg="add del mod replId">
          <pc:chgData name="Reekie-FC" userId="S::reekie-fc@dollaracademy.org.uk::233f4891-fa9c-4613-b21b-c0c736658620" providerId="AD" clId="Web-{FD397EBA-77F6-0CCE-9AEF-06AE0DC40029}" dt="2020-05-20T08:54:31.090" v="8"/>
          <pc:sldLayoutMkLst>
            <pc:docMk/>
            <pc:sldMasterMk cId="4083015931" sldId="2147483807"/>
            <pc:sldLayoutMk cId="3601412015" sldId="2147483809"/>
          </pc:sldLayoutMkLst>
        </pc:sldLayoutChg>
        <pc:sldLayoutChg chg="add del mod replId">
          <pc:chgData name="Reekie-FC" userId="S::reekie-fc@dollaracademy.org.uk::233f4891-fa9c-4613-b21b-c0c736658620" providerId="AD" clId="Web-{FD397EBA-77F6-0CCE-9AEF-06AE0DC40029}" dt="2020-05-20T08:54:31.090" v="8"/>
          <pc:sldLayoutMkLst>
            <pc:docMk/>
            <pc:sldMasterMk cId="4083015931" sldId="2147483807"/>
            <pc:sldLayoutMk cId="4147933315" sldId="2147483810"/>
          </pc:sldLayoutMkLst>
        </pc:sldLayoutChg>
        <pc:sldLayoutChg chg="add del mod replId">
          <pc:chgData name="Reekie-FC" userId="S::reekie-fc@dollaracademy.org.uk::233f4891-fa9c-4613-b21b-c0c736658620" providerId="AD" clId="Web-{FD397EBA-77F6-0CCE-9AEF-06AE0DC40029}" dt="2020-05-20T08:54:31.090" v="8"/>
          <pc:sldLayoutMkLst>
            <pc:docMk/>
            <pc:sldMasterMk cId="4083015931" sldId="2147483807"/>
            <pc:sldLayoutMk cId="3210560934" sldId="2147483811"/>
          </pc:sldLayoutMkLst>
        </pc:sldLayoutChg>
        <pc:sldLayoutChg chg="add del mod replId">
          <pc:chgData name="Reekie-FC" userId="S::reekie-fc@dollaracademy.org.uk::233f4891-fa9c-4613-b21b-c0c736658620" providerId="AD" clId="Web-{FD397EBA-77F6-0CCE-9AEF-06AE0DC40029}" dt="2020-05-20T08:54:31.090" v="8"/>
          <pc:sldLayoutMkLst>
            <pc:docMk/>
            <pc:sldMasterMk cId="4083015931" sldId="2147483807"/>
            <pc:sldLayoutMk cId="2420509718" sldId="2147483812"/>
          </pc:sldLayoutMkLst>
        </pc:sldLayoutChg>
        <pc:sldLayoutChg chg="add del mod replId">
          <pc:chgData name="Reekie-FC" userId="S::reekie-fc@dollaracademy.org.uk::233f4891-fa9c-4613-b21b-c0c736658620" providerId="AD" clId="Web-{FD397EBA-77F6-0CCE-9AEF-06AE0DC40029}" dt="2020-05-20T08:54:31.090" v="8"/>
          <pc:sldLayoutMkLst>
            <pc:docMk/>
            <pc:sldMasterMk cId="4083015931" sldId="2147483807"/>
            <pc:sldLayoutMk cId="1779634549" sldId="2147483813"/>
          </pc:sldLayoutMkLst>
        </pc:sldLayoutChg>
        <pc:sldLayoutChg chg="add del mod replId">
          <pc:chgData name="Reekie-FC" userId="S::reekie-fc@dollaracademy.org.uk::233f4891-fa9c-4613-b21b-c0c736658620" providerId="AD" clId="Web-{FD397EBA-77F6-0CCE-9AEF-06AE0DC40029}" dt="2020-05-20T08:54:31.090" v="8"/>
          <pc:sldLayoutMkLst>
            <pc:docMk/>
            <pc:sldMasterMk cId="4083015931" sldId="2147483807"/>
            <pc:sldLayoutMk cId="1108395340" sldId="2147483814"/>
          </pc:sldLayoutMkLst>
        </pc:sldLayoutChg>
        <pc:sldLayoutChg chg="add del mod replId">
          <pc:chgData name="Reekie-FC" userId="S::reekie-fc@dollaracademy.org.uk::233f4891-fa9c-4613-b21b-c0c736658620" providerId="AD" clId="Web-{FD397EBA-77F6-0CCE-9AEF-06AE0DC40029}" dt="2020-05-20T08:54:31.090" v="8"/>
          <pc:sldLayoutMkLst>
            <pc:docMk/>
            <pc:sldMasterMk cId="4083015931" sldId="2147483807"/>
            <pc:sldLayoutMk cId="1129830824" sldId="2147483815"/>
          </pc:sldLayoutMkLst>
        </pc:sldLayoutChg>
        <pc:sldLayoutChg chg="add del mod replId">
          <pc:chgData name="Reekie-FC" userId="S::reekie-fc@dollaracademy.org.uk::233f4891-fa9c-4613-b21b-c0c736658620" providerId="AD" clId="Web-{FD397EBA-77F6-0CCE-9AEF-06AE0DC40029}" dt="2020-05-20T08:54:31.090" v="8"/>
          <pc:sldLayoutMkLst>
            <pc:docMk/>
            <pc:sldMasterMk cId="4083015931" sldId="2147483807"/>
            <pc:sldLayoutMk cId="3210077433" sldId="2147483816"/>
          </pc:sldLayoutMkLst>
        </pc:sldLayoutChg>
        <pc:sldLayoutChg chg="add del mod replId">
          <pc:chgData name="Reekie-FC" userId="S::reekie-fc@dollaracademy.org.uk::233f4891-fa9c-4613-b21b-c0c736658620" providerId="AD" clId="Web-{FD397EBA-77F6-0CCE-9AEF-06AE0DC40029}" dt="2020-05-20T08:54:31.090" v="8"/>
          <pc:sldLayoutMkLst>
            <pc:docMk/>
            <pc:sldMasterMk cId="4083015931" sldId="2147483807"/>
            <pc:sldLayoutMk cId="3068728765" sldId="2147483817"/>
          </pc:sldLayoutMkLst>
        </pc:sldLayoutChg>
        <pc:sldLayoutChg chg="add del mod replId">
          <pc:chgData name="Reekie-FC" userId="S::reekie-fc@dollaracademy.org.uk::233f4891-fa9c-4613-b21b-c0c736658620" providerId="AD" clId="Web-{FD397EBA-77F6-0CCE-9AEF-06AE0DC40029}" dt="2020-05-20T08:54:31.090" v="8"/>
          <pc:sldLayoutMkLst>
            <pc:docMk/>
            <pc:sldMasterMk cId="4083015931" sldId="2147483807"/>
            <pc:sldLayoutMk cId="3777076808" sldId="2147483818"/>
          </pc:sldLayoutMkLst>
        </pc:sldLayoutChg>
      </pc:sldMasterChg>
      <pc:sldMasterChg chg="add del addSldLayout delSldLayout modSldLayout">
        <pc:chgData name="Reekie-FC" userId="S::reekie-fc@dollaracademy.org.uk::233f4891-fa9c-4613-b21b-c0c736658620" providerId="AD" clId="Web-{FD397EBA-77F6-0CCE-9AEF-06AE0DC40029}" dt="2020-05-20T08:54:36.325" v="9"/>
        <pc:sldMasterMkLst>
          <pc:docMk/>
          <pc:sldMasterMk cId="1301025341" sldId="2147483819"/>
        </pc:sldMasterMkLst>
        <pc:sldLayoutChg chg="add del mod replId">
          <pc:chgData name="Reekie-FC" userId="S::reekie-fc@dollaracademy.org.uk::233f4891-fa9c-4613-b21b-c0c736658620" providerId="AD" clId="Web-{FD397EBA-77F6-0CCE-9AEF-06AE0DC40029}" dt="2020-05-20T08:54:36.325" v="9"/>
          <pc:sldLayoutMkLst>
            <pc:docMk/>
            <pc:sldMasterMk cId="1301025341" sldId="2147483819"/>
            <pc:sldLayoutMk cId="3305816428" sldId="2147483820"/>
          </pc:sldLayoutMkLst>
        </pc:sldLayoutChg>
        <pc:sldLayoutChg chg="add del mod replId">
          <pc:chgData name="Reekie-FC" userId="S::reekie-fc@dollaracademy.org.uk::233f4891-fa9c-4613-b21b-c0c736658620" providerId="AD" clId="Web-{FD397EBA-77F6-0CCE-9AEF-06AE0DC40029}" dt="2020-05-20T08:54:36.325" v="9"/>
          <pc:sldLayoutMkLst>
            <pc:docMk/>
            <pc:sldMasterMk cId="1301025341" sldId="2147483819"/>
            <pc:sldLayoutMk cId="4133098455" sldId="2147483821"/>
          </pc:sldLayoutMkLst>
        </pc:sldLayoutChg>
        <pc:sldLayoutChg chg="add del mod replId">
          <pc:chgData name="Reekie-FC" userId="S::reekie-fc@dollaracademy.org.uk::233f4891-fa9c-4613-b21b-c0c736658620" providerId="AD" clId="Web-{FD397EBA-77F6-0CCE-9AEF-06AE0DC40029}" dt="2020-05-20T08:54:36.325" v="9"/>
          <pc:sldLayoutMkLst>
            <pc:docMk/>
            <pc:sldMasterMk cId="1301025341" sldId="2147483819"/>
            <pc:sldLayoutMk cId="772097335" sldId="2147483822"/>
          </pc:sldLayoutMkLst>
        </pc:sldLayoutChg>
        <pc:sldLayoutChg chg="add del mod replId">
          <pc:chgData name="Reekie-FC" userId="S::reekie-fc@dollaracademy.org.uk::233f4891-fa9c-4613-b21b-c0c736658620" providerId="AD" clId="Web-{FD397EBA-77F6-0CCE-9AEF-06AE0DC40029}" dt="2020-05-20T08:54:36.325" v="9"/>
          <pc:sldLayoutMkLst>
            <pc:docMk/>
            <pc:sldMasterMk cId="1301025341" sldId="2147483819"/>
            <pc:sldLayoutMk cId="1239240222" sldId="2147483823"/>
          </pc:sldLayoutMkLst>
        </pc:sldLayoutChg>
        <pc:sldLayoutChg chg="add del mod replId">
          <pc:chgData name="Reekie-FC" userId="S::reekie-fc@dollaracademy.org.uk::233f4891-fa9c-4613-b21b-c0c736658620" providerId="AD" clId="Web-{FD397EBA-77F6-0CCE-9AEF-06AE0DC40029}" dt="2020-05-20T08:54:36.325" v="9"/>
          <pc:sldLayoutMkLst>
            <pc:docMk/>
            <pc:sldMasterMk cId="1301025341" sldId="2147483819"/>
            <pc:sldLayoutMk cId="4010890756" sldId="2147483824"/>
          </pc:sldLayoutMkLst>
        </pc:sldLayoutChg>
        <pc:sldLayoutChg chg="add del mod replId">
          <pc:chgData name="Reekie-FC" userId="S::reekie-fc@dollaracademy.org.uk::233f4891-fa9c-4613-b21b-c0c736658620" providerId="AD" clId="Web-{FD397EBA-77F6-0CCE-9AEF-06AE0DC40029}" dt="2020-05-20T08:54:36.325" v="9"/>
          <pc:sldLayoutMkLst>
            <pc:docMk/>
            <pc:sldMasterMk cId="1301025341" sldId="2147483819"/>
            <pc:sldLayoutMk cId="2717562561" sldId="2147483825"/>
          </pc:sldLayoutMkLst>
        </pc:sldLayoutChg>
        <pc:sldLayoutChg chg="add del mod replId">
          <pc:chgData name="Reekie-FC" userId="S::reekie-fc@dollaracademy.org.uk::233f4891-fa9c-4613-b21b-c0c736658620" providerId="AD" clId="Web-{FD397EBA-77F6-0CCE-9AEF-06AE0DC40029}" dt="2020-05-20T08:54:36.325" v="9"/>
          <pc:sldLayoutMkLst>
            <pc:docMk/>
            <pc:sldMasterMk cId="1301025341" sldId="2147483819"/>
            <pc:sldLayoutMk cId="231563861" sldId="2147483826"/>
          </pc:sldLayoutMkLst>
        </pc:sldLayoutChg>
        <pc:sldLayoutChg chg="add del mod replId">
          <pc:chgData name="Reekie-FC" userId="S::reekie-fc@dollaracademy.org.uk::233f4891-fa9c-4613-b21b-c0c736658620" providerId="AD" clId="Web-{FD397EBA-77F6-0CCE-9AEF-06AE0DC40029}" dt="2020-05-20T08:54:36.325" v="9"/>
          <pc:sldLayoutMkLst>
            <pc:docMk/>
            <pc:sldMasterMk cId="1301025341" sldId="2147483819"/>
            <pc:sldLayoutMk cId="2929447148" sldId="2147483827"/>
          </pc:sldLayoutMkLst>
        </pc:sldLayoutChg>
        <pc:sldLayoutChg chg="add del mod replId">
          <pc:chgData name="Reekie-FC" userId="S::reekie-fc@dollaracademy.org.uk::233f4891-fa9c-4613-b21b-c0c736658620" providerId="AD" clId="Web-{FD397EBA-77F6-0CCE-9AEF-06AE0DC40029}" dt="2020-05-20T08:54:36.325" v="9"/>
          <pc:sldLayoutMkLst>
            <pc:docMk/>
            <pc:sldMasterMk cId="1301025341" sldId="2147483819"/>
            <pc:sldLayoutMk cId="2080843364" sldId="2147483828"/>
          </pc:sldLayoutMkLst>
        </pc:sldLayoutChg>
        <pc:sldLayoutChg chg="add del mod replId">
          <pc:chgData name="Reekie-FC" userId="S::reekie-fc@dollaracademy.org.uk::233f4891-fa9c-4613-b21b-c0c736658620" providerId="AD" clId="Web-{FD397EBA-77F6-0CCE-9AEF-06AE0DC40029}" dt="2020-05-20T08:54:36.325" v="9"/>
          <pc:sldLayoutMkLst>
            <pc:docMk/>
            <pc:sldMasterMk cId="1301025341" sldId="2147483819"/>
            <pc:sldLayoutMk cId="3406895317" sldId="2147483829"/>
          </pc:sldLayoutMkLst>
        </pc:sldLayoutChg>
        <pc:sldLayoutChg chg="add del mod replId">
          <pc:chgData name="Reekie-FC" userId="S::reekie-fc@dollaracademy.org.uk::233f4891-fa9c-4613-b21b-c0c736658620" providerId="AD" clId="Web-{FD397EBA-77F6-0CCE-9AEF-06AE0DC40029}" dt="2020-05-20T08:54:36.325" v="9"/>
          <pc:sldLayoutMkLst>
            <pc:docMk/>
            <pc:sldMasterMk cId="1301025341" sldId="2147483819"/>
            <pc:sldLayoutMk cId="4104187948" sldId="2147483830"/>
          </pc:sldLayoutMkLst>
        </pc:sldLayoutChg>
      </pc:sldMasterChg>
      <pc:sldMasterChg chg="add del addSldLayout delSldLayout modSldLayout">
        <pc:chgData name="Reekie-FC" userId="S::reekie-fc@dollaracademy.org.uk::233f4891-fa9c-4613-b21b-c0c736658620" providerId="AD" clId="Web-{FD397EBA-77F6-0CCE-9AEF-06AE0DC40029}" dt="2020-05-20T08:55:20.547" v="10"/>
        <pc:sldMasterMkLst>
          <pc:docMk/>
          <pc:sldMasterMk cId="240284640" sldId="2147483831"/>
        </pc:sldMasterMkLst>
        <pc:sldLayoutChg chg="add del mod replId">
          <pc:chgData name="Reekie-FC" userId="S::reekie-fc@dollaracademy.org.uk::233f4891-fa9c-4613-b21b-c0c736658620" providerId="AD" clId="Web-{FD397EBA-77F6-0CCE-9AEF-06AE0DC40029}" dt="2020-05-20T08:55:20.547" v="10"/>
          <pc:sldLayoutMkLst>
            <pc:docMk/>
            <pc:sldMasterMk cId="240284640" sldId="2147483831"/>
            <pc:sldLayoutMk cId="1546242589" sldId="2147483832"/>
          </pc:sldLayoutMkLst>
        </pc:sldLayoutChg>
        <pc:sldLayoutChg chg="add del mod replId">
          <pc:chgData name="Reekie-FC" userId="S::reekie-fc@dollaracademy.org.uk::233f4891-fa9c-4613-b21b-c0c736658620" providerId="AD" clId="Web-{FD397EBA-77F6-0CCE-9AEF-06AE0DC40029}" dt="2020-05-20T08:55:20.547" v="10"/>
          <pc:sldLayoutMkLst>
            <pc:docMk/>
            <pc:sldMasterMk cId="240284640" sldId="2147483831"/>
            <pc:sldLayoutMk cId="1811381457" sldId="2147483833"/>
          </pc:sldLayoutMkLst>
        </pc:sldLayoutChg>
        <pc:sldLayoutChg chg="add del mod replId">
          <pc:chgData name="Reekie-FC" userId="S::reekie-fc@dollaracademy.org.uk::233f4891-fa9c-4613-b21b-c0c736658620" providerId="AD" clId="Web-{FD397EBA-77F6-0CCE-9AEF-06AE0DC40029}" dt="2020-05-20T08:55:20.547" v="10"/>
          <pc:sldLayoutMkLst>
            <pc:docMk/>
            <pc:sldMasterMk cId="240284640" sldId="2147483831"/>
            <pc:sldLayoutMk cId="1887039805" sldId="2147483834"/>
          </pc:sldLayoutMkLst>
        </pc:sldLayoutChg>
        <pc:sldLayoutChg chg="add del mod replId">
          <pc:chgData name="Reekie-FC" userId="S::reekie-fc@dollaracademy.org.uk::233f4891-fa9c-4613-b21b-c0c736658620" providerId="AD" clId="Web-{FD397EBA-77F6-0CCE-9AEF-06AE0DC40029}" dt="2020-05-20T08:55:20.547" v="10"/>
          <pc:sldLayoutMkLst>
            <pc:docMk/>
            <pc:sldMasterMk cId="240284640" sldId="2147483831"/>
            <pc:sldLayoutMk cId="1408427300" sldId="2147483835"/>
          </pc:sldLayoutMkLst>
        </pc:sldLayoutChg>
        <pc:sldLayoutChg chg="add del mod replId">
          <pc:chgData name="Reekie-FC" userId="S::reekie-fc@dollaracademy.org.uk::233f4891-fa9c-4613-b21b-c0c736658620" providerId="AD" clId="Web-{FD397EBA-77F6-0CCE-9AEF-06AE0DC40029}" dt="2020-05-20T08:55:20.547" v="10"/>
          <pc:sldLayoutMkLst>
            <pc:docMk/>
            <pc:sldMasterMk cId="240284640" sldId="2147483831"/>
            <pc:sldLayoutMk cId="1871710738" sldId="2147483836"/>
          </pc:sldLayoutMkLst>
        </pc:sldLayoutChg>
        <pc:sldLayoutChg chg="add del mod replId">
          <pc:chgData name="Reekie-FC" userId="S::reekie-fc@dollaracademy.org.uk::233f4891-fa9c-4613-b21b-c0c736658620" providerId="AD" clId="Web-{FD397EBA-77F6-0CCE-9AEF-06AE0DC40029}" dt="2020-05-20T08:55:20.547" v="10"/>
          <pc:sldLayoutMkLst>
            <pc:docMk/>
            <pc:sldMasterMk cId="240284640" sldId="2147483831"/>
            <pc:sldLayoutMk cId="3486556670" sldId="2147483837"/>
          </pc:sldLayoutMkLst>
        </pc:sldLayoutChg>
        <pc:sldLayoutChg chg="add del mod replId">
          <pc:chgData name="Reekie-FC" userId="S::reekie-fc@dollaracademy.org.uk::233f4891-fa9c-4613-b21b-c0c736658620" providerId="AD" clId="Web-{FD397EBA-77F6-0CCE-9AEF-06AE0DC40029}" dt="2020-05-20T08:55:20.547" v="10"/>
          <pc:sldLayoutMkLst>
            <pc:docMk/>
            <pc:sldMasterMk cId="240284640" sldId="2147483831"/>
            <pc:sldLayoutMk cId="616278389" sldId="2147483838"/>
          </pc:sldLayoutMkLst>
        </pc:sldLayoutChg>
        <pc:sldLayoutChg chg="add del mod replId">
          <pc:chgData name="Reekie-FC" userId="S::reekie-fc@dollaracademy.org.uk::233f4891-fa9c-4613-b21b-c0c736658620" providerId="AD" clId="Web-{FD397EBA-77F6-0CCE-9AEF-06AE0DC40029}" dt="2020-05-20T08:55:20.547" v="10"/>
          <pc:sldLayoutMkLst>
            <pc:docMk/>
            <pc:sldMasterMk cId="240284640" sldId="2147483831"/>
            <pc:sldLayoutMk cId="622609737" sldId="2147483839"/>
          </pc:sldLayoutMkLst>
        </pc:sldLayoutChg>
        <pc:sldLayoutChg chg="add del mod replId">
          <pc:chgData name="Reekie-FC" userId="S::reekie-fc@dollaracademy.org.uk::233f4891-fa9c-4613-b21b-c0c736658620" providerId="AD" clId="Web-{FD397EBA-77F6-0CCE-9AEF-06AE0DC40029}" dt="2020-05-20T08:55:20.547" v="10"/>
          <pc:sldLayoutMkLst>
            <pc:docMk/>
            <pc:sldMasterMk cId="240284640" sldId="2147483831"/>
            <pc:sldLayoutMk cId="794414738" sldId="2147483840"/>
          </pc:sldLayoutMkLst>
        </pc:sldLayoutChg>
        <pc:sldLayoutChg chg="add del mod replId">
          <pc:chgData name="Reekie-FC" userId="S::reekie-fc@dollaracademy.org.uk::233f4891-fa9c-4613-b21b-c0c736658620" providerId="AD" clId="Web-{FD397EBA-77F6-0CCE-9AEF-06AE0DC40029}" dt="2020-05-20T08:55:20.547" v="10"/>
          <pc:sldLayoutMkLst>
            <pc:docMk/>
            <pc:sldMasterMk cId="240284640" sldId="2147483831"/>
            <pc:sldLayoutMk cId="1964106149" sldId="2147483841"/>
          </pc:sldLayoutMkLst>
        </pc:sldLayoutChg>
        <pc:sldLayoutChg chg="add del mod replId">
          <pc:chgData name="Reekie-FC" userId="S::reekie-fc@dollaracademy.org.uk::233f4891-fa9c-4613-b21b-c0c736658620" providerId="AD" clId="Web-{FD397EBA-77F6-0CCE-9AEF-06AE0DC40029}" dt="2020-05-20T08:55:20.547" v="10"/>
          <pc:sldLayoutMkLst>
            <pc:docMk/>
            <pc:sldMasterMk cId="240284640" sldId="2147483831"/>
            <pc:sldLayoutMk cId="3418744437" sldId="2147483842"/>
          </pc:sldLayoutMkLst>
        </pc:sldLayoutChg>
      </pc:sldMasterChg>
      <pc:sldMasterChg chg="add addSldLayout modSldLayout">
        <pc:chgData name="Reekie-FC" userId="S::reekie-fc@dollaracademy.org.uk::233f4891-fa9c-4613-b21b-c0c736658620" providerId="AD" clId="Web-{FD397EBA-77F6-0CCE-9AEF-06AE0DC40029}" dt="2020-05-20T08:55:20.547" v="10"/>
        <pc:sldMasterMkLst>
          <pc:docMk/>
          <pc:sldMasterMk cId="466982837" sldId="2147483843"/>
        </pc:sldMasterMkLst>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1318615449" sldId="2147483844"/>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1921070155" sldId="2147483845"/>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1921709582" sldId="2147483846"/>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4245508451" sldId="2147483847"/>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3309607236" sldId="2147483848"/>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1223663267" sldId="2147483849"/>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985757322" sldId="2147483850"/>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906609921" sldId="2147483851"/>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2753077830" sldId="2147483852"/>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3101152508" sldId="2147483853"/>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2651031820" sldId="2147483854"/>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376612966" sldId="2147483855"/>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1083149308" sldId="2147483856"/>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841538588" sldId="2147483857"/>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162169653" sldId="2147483858"/>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4114444464" sldId="2147483859"/>
          </pc:sldLayoutMkLst>
        </pc:sldLayoutChg>
        <pc:sldLayoutChg chg="add mod replId">
          <pc:chgData name="Reekie-FC" userId="S::reekie-fc@dollaracademy.org.uk::233f4891-fa9c-4613-b21b-c0c736658620" providerId="AD" clId="Web-{FD397EBA-77F6-0CCE-9AEF-06AE0DC40029}" dt="2020-05-20T08:55:20.547" v="10"/>
          <pc:sldLayoutMkLst>
            <pc:docMk/>
            <pc:sldMasterMk cId="466982837" sldId="2147483843"/>
            <pc:sldLayoutMk cId="1379601014" sldId="2147483860"/>
          </pc:sldLayoutMkLst>
        </pc:sldLayoutChg>
      </pc:sldMasterChg>
    </pc:docChg>
  </pc:docChgLst>
  <pc:docChgLst>
    <pc:chgData name="Porter-CA" userId="S::porter-ca@dollaracademy.org.uk::ff75c4a0-57cf-4f18-8fb2-4309b70dbd5d" providerId="AD" clId="Web-{46400BE1-FB75-0CE5-BE88-7822480DB13C}"/>
    <pc:docChg chg="modSld">
      <pc:chgData name="Porter-CA" userId="S::porter-ca@dollaracademy.org.uk::ff75c4a0-57cf-4f18-8fb2-4309b70dbd5d" providerId="AD" clId="Web-{46400BE1-FB75-0CE5-BE88-7822480DB13C}" dt="2020-05-26T09:21:33.688" v="374" actId="20577"/>
      <pc:docMkLst>
        <pc:docMk/>
      </pc:docMkLst>
      <pc:sldChg chg="modSp">
        <pc:chgData name="Porter-CA" userId="S::porter-ca@dollaracademy.org.uk::ff75c4a0-57cf-4f18-8fb2-4309b70dbd5d" providerId="AD" clId="Web-{46400BE1-FB75-0CE5-BE88-7822480DB13C}" dt="2020-05-26T09:15:35.927" v="363" actId="20577"/>
        <pc:sldMkLst>
          <pc:docMk/>
          <pc:sldMk cId="4247202202" sldId="257"/>
        </pc:sldMkLst>
        <pc:spChg chg="mod">
          <ac:chgData name="Porter-CA" userId="S::porter-ca@dollaracademy.org.uk::ff75c4a0-57cf-4f18-8fb2-4309b70dbd5d" providerId="AD" clId="Web-{46400BE1-FB75-0CE5-BE88-7822480DB13C}" dt="2020-05-26T09:15:35.927" v="363" actId="20577"/>
          <ac:spMkLst>
            <pc:docMk/>
            <pc:sldMk cId="4247202202" sldId="257"/>
            <ac:spMk id="4" creationId="{1BC4E544-E989-419B-B309-C1C37F5AC920}"/>
          </ac:spMkLst>
        </pc:spChg>
      </pc:sldChg>
      <pc:sldChg chg="modSp">
        <pc:chgData name="Porter-CA" userId="S::porter-ca@dollaracademy.org.uk::ff75c4a0-57cf-4f18-8fb2-4309b70dbd5d" providerId="AD" clId="Web-{46400BE1-FB75-0CE5-BE88-7822480DB13C}" dt="2020-05-26T09:21:33.688" v="373" actId="20577"/>
        <pc:sldMkLst>
          <pc:docMk/>
          <pc:sldMk cId="1541000186" sldId="262"/>
        </pc:sldMkLst>
        <pc:spChg chg="mod">
          <ac:chgData name="Porter-CA" userId="S::porter-ca@dollaracademy.org.uk::ff75c4a0-57cf-4f18-8fb2-4309b70dbd5d" providerId="AD" clId="Web-{46400BE1-FB75-0CE5-BE88-7822480DB13C}" dt="2020-05-26T09:21:33.688" v="373" actId="20577"/>
          <ac:spMkLst>
            <pc:docMk/>
            <pc:sldMk cId="1541000186" sldId="262"/>
            <ac:spMk id="4" creationId="{0713DE82-514D-4196-85BF-4A734FF0380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6"/>
          <p:cNvSpPr>
            <a:spLocks noGrp="1"/>
          </p:cNvSpPr>
          <p:nvPr>
            <p:ph type="dt" sz="half" idx="10"/>
          </p:nvPr>
        </p:nvSpPr>
        <p:spPr/>
        <p:txBody>
          <a:bodyPr/>
          <a:lstStyle/>
          <a:p>
            <a:fld id="{1160EA64-D806-43AC-9DF2-F8C432F32B4C}" type="datetimeFigureOut">
              <a:rPr lang="en-US" dirty="0"/>
              <a:t>5/26/2020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95744790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9F9C37B-1D36-470B-8223-D6C91242EC14}" type="datetimeFigureOut">
              <a:rPr lang="en-US" dirty="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235857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7C6F52A-A82B-47A2-A83A-8C4C91F2D59F}" type="datetimeFigureOut">
              <a:rPr lang="en-US" dirty="0"/>
              <a:t>5/26/2020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417567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070A7B3-6521-4DCA-87E5-044747A908C1}" type="datetimeFigureOut">
              <a:rPr lang="en-US" dirty="0"/>
              <a:t>5/26/2020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3450513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5/26/2020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a:p>
        </p:txBody>
      </p:sp>
    </p:spTree>
    <p:extLst>
      <p:ext uri="{BB962C8B-B14F-4D97-AF65-F5344CB8AC3E}">
        <p14:creationId xmlns:p14="http://schemas.microsoft.com/office/powerpoint/2010/main" val="24547500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p:txBody>
          <a:bodyPr/>
          <a:lstStyle/>
          <a:p>
            <a:fld id="{AB134690-1557-4C89-A502-4959FE7FAD70}" type="datetimeFigureOut">
              <a:rPr lang="en-US" dirty="0"/>
              <a:t>5/26/2020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3459595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5/26/2020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42831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1037C31-9E7A-4F99-8774-A0E530DE1A42}" type="datetimeFigureOut">
              <a:rPr lang="en-US" dirty="0"/>
              <a:t>5/26/2020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1824912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1217828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5/26/2020</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4065743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5/26/2020</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a:p>
        </p:txBody>
      </p:sp>
    </p:spTree>
    <p:extLst>
      <p:ext uri="{BB962C8B-B14F-4D97-AF65-F5344CB8AC3E}">
        <p14:creationId xmlns:p14="http://schemas.microsoft.com/office/powerpoint/2010/main" val="2303680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5/26/2020</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a:p>
        </p:txBody>
      </p:sp>
    </p:spTree>
    <p:extLst>
      <p:ext uri="{BB962C8B-B14F-4D97-AF65-F5344CB8AC3E}">
        <p14:creationId xmlns:p14="http://schemas.microsoft.com/office/powerpoint/2010/main" val="762665255"/>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britannica.com/topic/cotton-fibre-and-plant" TargetMode="External"/><Relationship Id="rId1" Type="http://schemas.openxmlformats.org/officeDocument/2006/relationships/slideLayout" Target="../slideLayouts/slideLayout9.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CB20EE80-101F-419A-B8E0-BF33EC2BC19A}"/>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7812" b="7918"/>
          <a:stretch/>
        </p:blipFill>
        <p:spPr>
          <a:xfrm>
            <a:off x="0" y="0"/>
            <a:ext cx="12192000" cy="6858000"/>
          </a:xfrm>
          <a:prstGeom prst="rect">
            <a:avLst/>
          </a:prstGeom>
          <a:noFill/>
        </p:spPr>
      </p:pic>
      <p:sp>
        <p:nvSpPr>
          <p:cNvPr id="2" name="Title 1">
            <a:extLst>
              <a:ext uri="{FF2B5EF4-FFF2-40B4-BE49-F238E27FC236}">
                <a16:creationId xmlns:a16="http://schemas.microsoft.com/office/drawing/2014/main" id="{BB18253C-5DB9-4803-9B85-2C9ED401338B}"/>
              </a:ext>
            </a:extLst>
          </p:cNvPr>
          <p:cNvSpPr>
            <a:spLocks noGrp="1"/>
          </p:cNvSpPr>
          <p:nvPr>
            <p:ph type="ctrTitle"/>
          </p:nvPr>
        </p:nvSpPr>
        <p:spPr>
          <a:xfrm>
            <a:off x="1600200" y="2386744"/>
            <a:ext cx="8991600" cy="1645920"/>
          </a:xfrm>
          <a:noFill/>
          <a:ln w="38100" cap="sq">
            <a:solidFill>
              <a:schemeClr val="tx1"/>
            </a:solidFill>
            <a:miter lim="800000"/>
          </a:ln>
        </p:spPr>
        <p:txBody>
          <a:bodyPr anchor="ctr">
            <a:normAutofit/>
          </a:bodyPr>
          <a:lstStyle/>
          <a:p>
            <a:r>
              <a:rPr lang="en-GB">
                <a:solidFill>
                  <a:schemeClr val="tx1"/>
                </a:solidFill>
              </a:rPr>
              <a:t>Senegal</a:t>
            </a:r>
          </a:p>
        </p:txBody>
      </p:sp>
      <p:sp>
        <p:nvSpPr>
          <p:cNvPr id="3" name="Subtitle 2">
            <a:extLst>
              <a:ext uri="{FF2B5EF4-FFF2-40B4-BE49-F238E27FC236}">
                <a16:creationId xmlns:a16="http://schemas.microsoft.com/office/drawing/2014/main" id="{AA462479-DB43-4B61-BDA0-DC0487F80DC9}"/>
              </a:ext>
            </a:extLst>
          </p:cNvPr>
          <p:cNvSpPr>
            <a:spLocks noGrp="1"/>
          </p:cNvSpPr>
          <p:nvPr>
            <p:ph type="subTitle" idx="1"/>
          </p:nvPr>
        </p:nvSpPr>
        <p:spPr>
          <a:xfrm>
            <a:off x="2695194" y="4352544"/>
            <a:ext cx="6801612" cy="1239894"/>
          </a:xfrm>
        </p:spPr>
        <p:txBody>
          <a:bodyPr vert="horz" lIns="91440" tIns="45720" rIns="91440" bIns="45720" rtlCol="0" anchor="t">
            <a:normAutofit/>
          </a:bodyPr>
          <a:lstStyle/>
          <a:p>
            <a:r>
              <a:rPr lang="en-GB">
                <a:solidFill>
                  <a:schemeClr val="tx1"/>
                </a:solidFill>
              </a:rPr>
              <a:t>By the boys and Paige</a:t>
            </a:r>
          </a:p>
        </p:txBody>
      </p:sp>
    </p:spTree>
    <p:extLst>
      <p:ext uri="{BB962C8B-B14F-4D97-AF65-F5344CB8AC3E}">
        <p14:creationId xmlns:p14="http://schemas.microsoft.com/office/powerpoint/2010/main" val="228907044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3754C-46DC-4063-81E7-69A72AB91650}"/>
              </a:ext>
            </a:extLst>
          </p:cNvPr>
          <p:cNvSpPr>
            <a:spLocks noGrp="1"/>
          </p:cNvSpPr>
          <p:nvPr>
            <p:ph type="title"/>
          </p:nvPr>
        </p:nvSpPr>
        <p:spPr/>
        <p:txBody>
          <a:bodyPr/>
          <a:lstStyle/>
          <a:p>
            <a:r>
              <a:rPr lang="en-GB"/>
              <a:t>Thanks for listening</a:t>
            </a:r>
          </a:p>
        </p:txBody>
      </p:sp>
      <p:pic>
        <p:nvPicPr>
          <p:cNvPr id="6" name="Picture Placeholder 5" descr="A picture containing mug&#10;&#10;Description automatically generated">
            <a:extLst>
              <a:ext uri="{FF2B5EF4-FFF2-40B4-BE49-F238E27FC236}">
                <a16:creationId xmlns:a16="http://schemas.microsoft.com/office/drawing/2014/main" id="{8697FE02-BC55-4126-A243-C2F01744C6B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8072" r="18072"/>
          <a:stretch>
            <a:fillRect/>
          </a:stretch>
        </p:blipFill>
        <p:spPr>
          <a:xfrm>
            <a:off x="6073477" y="-18176"/>
            <a:ext cx="6118523" cy="6876176"/>
          </a:xfrm>
        </p:spPr>
      </p:pic>
      <p:sp>
        <p:nvSpPr>
          <p:cNvPr id="4" name="Text Placeholder 3">
            <a:extLst>
              <a:ext uri="{FF2B5EF4-FFF2-40B4-BE49-F238E27FC236}">
                <a16:creationId xmlns:a16="http://schemas.microsoft.com/office/drawing/2014/main" id="{4408A61A-164F-4A6C-974F-36DAE655C43C}"/>
              </a:ext>
            </a:extLst>
          </p:cNvPr>
          <p:cNvSpPr>
            <a:spLocks noGrp="1"/>
          </p:cNvSpPr>
          <p:nvPr>
            <p:ph type="body" sz="half" idx="2"/>
          </p:nvPr>
        </p:nvSpPr>
        <p:spPr/>
        <p:txBody>
          <a:bodyPr/>
          <a:lstStyle/>
          <a:p>
            <a:r>
              <a:rPr lang="en-GB"/>
              <a:t>Stay safe x</a:t>
            </a:r>
          </a:p>
        </p:txBody>
      </p:sp>
    </p:spTree>
    <p:extLst>
      <p:ext uri="{BB962C8B-B14F-4D97-AF65-F5344CB8AC3E}">
        <p14:creationId xmlns:p14="http://schemas.microsoft.com/office/powerpoint/2010/main" val="992540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456FF-30B2-9C4C-8AC6-F375FFFC4EC3}"/>
              </a:ext>
            </a:extLst>
          </p:cNvPr>
          <p:cNvSpPr>
            <a:spLocks noGrp="1"/>
          </p:cNvSpPr>
          <p:nvPr>
            <p:ph type="title"/>
          </p:nvPr>
        </p:nvSpPr>
        <p:spPr/>
        <p:txBody>
          <a:bodyPr/>
          <a:lstStyle/>
          <a:p>
            <a:r>
              <a:rPr lang="en-GB"/>
              <a:t>General Knowledge</a:t>
            </a:r>
            <a:endParaRPr lang="en-US"/>
          </a:p>
        </p:txBody>
      </p:sp>
      <p:sp>
        <p:nvSpPr>
          <p:cNvPr id="3" name="Content Placeholder 2">
            <a:extLst>
              <a:ext uri="{FF2B5EF4-FFF2-40B4-BE49-F238E27FC236}">
                <a16:creationId xmlns:a16="http://schemas.microsoft.com/office/drawing/2014/main" id="{DDF6327A-09EE-0A47-B478-F9075C68651B}"/>
              </a:ext>
            </a:extLst>
          </p:cNvPr>
          <p:cNvSpPr>
            <a:spLocks noGrp="1"/>
          </p:cNvSpPr>
          <p:nvPr>
            <p:ph idx="1"/>
          </p:nvPr>
        </p:nvSpPr>
        <p:spPr/>
        <p:txBody>
          <a:bodyPr vert="horz" lIns="91440" tIns="45720" rIns="91440" bIns="45720" rtlCol="0" anchor="t">
            <a:normAutofit/>
          </a:bodyPr>
          <a:lstStyle/>
          <a:p>
            <a:r>
              <a:rPr lang="en-US"/>
              <a:t>The capital is Dakar</a:t>
            </a:r>
          </a:p>
          <a:p>
            <a:r>
              <a:rPr lang="en-US"/>
              <a:t>The population is 15,854,323</a:t>
            </a:r>
          </a:p>
          <a:p>
            <a:r>
              <a:rPr lang="en-US"/>
              <a:t>They speak predominantly French</a:t>
            </a:r>
          </a:p>
          <a:p>
            <a:r>
              <a:rPr lang="en-US"/>
              <a:t>The national anthem is </a:t>
            </a:r>
            <a:r>
              <a:rPr lang="en-US" err="1"/>
              <a:t>Pinsez</a:t>
            </a:r>
            <a:r>
              <a:rPr lang="en-US"/>
              <a:t> </a:t>
            </a:r>
            <a:r>
              <a:rPr lang="en-US" err="1"/>
              <a:t>tous</a:t>
            </a:r>
            <a:r>
              <a:rPr lang="en-US"/>
              <a:t> </a:t>
            </a:r>
            <a:r>
              <a:rPr lang="en-US" err="1"/>
              <a:t>vos</a:t>
            </a:r>
            <a:r>
              <a:rPr lang="en-US"/>
              <a:t> Koras, </a:t>
            </a:r>
            <a:r>
              <a:rPr lang="en-US" err="1"/>
              <a:t>Frappez</a:t>
            </a:r>
            <a:r>
              <a:rPr lang="en-US"/>
              <a:t> les Balafons. Which is French for Everyone strum your Koras, strike the Balafons</a:t>
            </a:r>
          </a:p>
          <a:p>
            <a:r>
              <a:rPr lang="en-US"/>
              <a:t>The flag of Senegal is...</a:t>
            </a:r>
          </a:p>
          <a:p>
            <a:endParaRPr lang="en-US"/>
          </a:p>
        </p:txBody>
      </p:sp>
      <p:sp>
        <p:nvSpPr>
          <p:cNvPr id="4" name="Text Placeholder 3">
            <a:extLst>
              <a:ext uri="{FF2B5EF4-FFF2-40B4-BE49-F238E27FC236}">
                <a16:creationId xmlns:a16="http://schemas.microsoft.com/office/drawing/2014/main" id="{56A4DD7B-DFCE-2E4F-98B6-FC18A033CBE9}"/>
              </a:ext>
            </a:extLst>
          </p:cNvPr>
          <p:cNvSpPr>
            <a:spLocks noGrp="1"/>
          </p:cNvSpPr>
          <p:nvPr>
            <p:ph type="body" sz="half" idx="2"/>
          </p:nvPr>
        </p:nvSpPr>
        <p:spPr/>
        <p:txBody>
          <a:bodyPr/>
          <a:lstStyle/>
          <a:p>
            <a:endParaRPr lang="en-US"/>
          </a:p>
        </p:txBody>
      </p:sp>
      <p:pic>
        <p:nvPicPr>
          <p:cNvPr id="5" name="Picture 5" descr="A picture containing drawing&#10;&#10;Description generated with very high confidence">
            <a:extLst>
              <a:ext uri="{FF2B5EF4-FFF2-40B4-BE49-F238E27FC236}">
                <a16:creationId xmlns:a16="http://schemas.microsoft.com/office/drawing/2014/main" id="{0BDAE5A9-E612-4635-B47A-83233BF2F4CE}"/>
              </a:ext>
            </a:extLst>
          </p:cNvPr>
          <p:cNvPicPr>
            <a:picLocks noChangeAspect="1"/>
          </p:cNvPicPr>
          <p:nvPr/>
        </p:nvPicPr>
        <p:blipFill>
          <a:blip r:embed="rId2"/>
          <a:stretch>
            <a:fillRect/>
          </a:stretch>
        </p:blipFill>
        <p:spPr>
          <a:xfrm>
            <a:off x="6736080" y="3805063"/>
            <a:ext cx="4498058" cy="2445809"/>
          </a:xfrm>
          <a:prstGeom prst="rect">
            <a:avLst/>
          </a:prstGeom>
        </p:spPr>
      </p:pic>
    </p:spTree>
    <p:extLst>
      <p:ext uri="{BB962C8B-B14F-4D97-AF65-F5344CB8AC3E}">
        <p14:creationId xmlns:p14="http://schemas.microsoft.com/office/powerpoint/2010/main" val="56571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34E64-A2C8-DC40-902C-0F479328C2C2}"/>
              </a:ext>
            </a:extLst>
          </p:cNvPr>
          <p:cNvSpPr>
            <a:spLocks noGrp="1"/>
          </p:cNvSpPr>
          <p:nvPr>
            <p:ph type="title"/>
          </p:nvPr>
        </p:nvSpPr>
        <p:spPr/>
        <p:txBody>
          <a:bodyPr/>
          <a:lstStyle/>
          <a:p>
            <a:r>
              <a:rPr lang="en-GB"/>
              <a:t>History</a:t>
            </a:r>
            <a:endParaRPr lang="en-US"/>
          </a:p>
        </p:txBody>
      </p:sp>
      <p:sp>
        <p:nvSpPr>
          <p:cNvPr id="3" name="Content Placeholder 2">
            <a:extLst>
              <a:ext uri="{FF2B5EF4-FFF2-40B4-BE49-F238E27FC236}">
                <a16:creationId xmlns:a16="http://schemas.microsoft.com/office/drawing/2014/main" id="{885A159C-DFBD-EA43-ACC9-A7757169FC25}"/>
              </a:ext>
            </a:extLst>
          </p:cNvPr>
          <p:cNvSpPr>
            <a:spLocks noGrp="1"/>
          </p:cNvSpPr>
          <p:nvPr>
            <p:ph idx="1"/>
          </p:nvPr>
        </p:nvSpPr>
        <p:spPr>
          <a:xfrm>
            <a:off x="6721443" y="925590"/>
            <a:ext cx="4815840" cy="5248656"/>
          </a:xfrm>
        </p:spPr>
        <p:txBody>
          <a:bodyPr>
            <a:normAutofit/>
          </a:bodyPr>
          <a:lstStyle/>
          <a:p>
            <a:r>
              <a:rPr lang="en-US" sz="1800">
                <a:solidFill>
                  <a:srgbClr val="202122"/>
                </a:solidFill>
              </a:rPr>
              <a:t>Archaeological findings indicate that Senegal was inhabited in prehistoric times and has been continuously occupied by various ethnic groups</a:t>
            </a:r>
            <a:endParaRPr lang="en-GB" sz="1800">
              <a:solidFill>
                <a:srgbClr val="202122"/>
              </a:solidFill>
            </a:endParaRPr>
          </a:p>
          <a:p>
            <a:r>
              <a:rPr lang="en-GB" sz="1800"/>
              <a:t>1300-1900 close to one-third of the population was enslaved; typically as a result of captives taken in warfare</a:t>
            </a:r>
            <a:endParaRPr lang="en-GB" sz="1800">
              <a:solidFill>
                <a:srgbClr val="333333"/>
              </a:solidFill>
            </a:endParaRPr>
          </a:p>
          <a:p>
            <a:r>
              <a:rPr lang="en-GB" sz="1800"/>
              <a:t>The</a:t>
            </a:r>
            <a:r>
              <a:rPr lang="en-US" sz="1800"/>
              <a:t> British, French and Dutch </a:t>
            </a:r>
            <a:r>
              <a:rPr lang="en-GB" sz="1800"/>
              <a:t>fought for </a:t>
            </a:r>
            <a:r>
              <a:rPr lang="en-US" sz="1800"/>
              <a:t>control of strategic points where slaves bound for the Americas could be collected</a:t>
            </a:r>
            <a:endParaRPr lang="en-GB" sz="1800"/>
          </a:p>
          <a:p>
            <a:r>
              <a:rPr lang="en-GB" sz="1800"/>
              <a:t>By the end of the 19</a:t>
            </a:r>
            <a:r>
              <a:rPr lang="en-GB" sz="1800" baseline="30000"/>
              <a:t>th</a:t>
            </a:r>
            <a:r>
              <a:rPr lang="en-GB" sz="1800"/>
              <a:t> century the whole of Senegal was captured by the French</a:t>
            </a:r>
          </a:p>
          <a:p>
            <a:r>
              <a:rPr lang="en-GB" sz="1800"/>
              <a:t>Therefore, Senegal inherited the French language during the colonial era </a:t>
            </a:r>
            <a:endParaRPr lang="en-US"/>
          </a:p>
        </p:txBody>
      </p:sp>
      <p:pic>
        <p:nvPicPr>
          <p:cNvPr id="5" name="Picture 5">
            <a:extLst>
              <a:ext uri="{FF2B5EF4-FFF2-40B4-BE49-F238E27FC236}">
                <a16:creationId xmlns:a16="http://schemas.microsoft.com/office/drawing/2014/main" id="{E39A9093-DC4D-1746-B11F-72E8F9A7C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51" y="3549918"/>
            <a:ext cx="3958898" cy="2458684"/>
          </a:xfrm>
          <a:prstGeom prst="rect">
            <a:avLst/>
          </a:prstGeom>
        </p:spPr>
      </p:pic>
    </p:spTree>
    <p:extLst>
      <p:ext uri="{BB962C8B-B14F-4D97-AF65-F5344CB8AC3E}">
        <p14:creationId xmlns:p14="http://schemas.microsoft.com/office/powerpoint/2010/main" val="221664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anim calcmode="lin" valueType="num">
                                      <p:cBhvr>
                                        <p:cTn id="2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group of people jumping in the air&#10;&#10;Description generated with very high confidence">
            <a:extLst>
              <a:ext uri="{FF2B5EF4-FFF2-40B4-BE49-F238E27FC236}">
                <a16:creationId xmlns:a16="http://schemas.microsoft.com/office/drawing/2014/main" id="{50E85B40-6FA8-4A7A-BBAD-266F80E3F988}"/>
              </a:ext>
            </a:extLst>
          </p:cNvPr>
          <p:cNvPicPr>
            <a:picLocks noGrp="1" noChangeAspect="1"/>
          </p:cNvPicPr>
          <p:nvPr>
            <p:ph idx="1"/>
          </p:nvPr>
        </p:nvPicPr>
        <p:blipFill rotWithShape="1">
          <a:blip r:embed="rId4"/>
          <a:srcRect l="5792" r="11738"/>
          <a:stretch/>
        </p:blipFill>
        <p:spPr>
          <a:xfrm>
            <a:off x="4649216" y="11"/>
            <a:ext cx="7541090" cy="6857989"/>
          </a:xfrm>
          <a:prstGeom prst="rect">
            <a:avLst/>
          </a:prstGeom>
        </p:spPr>
      </p:pic>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15844-DADA-4FA1-BDCA-99F59FD98756}"/>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sz="2800">
                <a:solidFill>
                  <a:schemeClr val="bg1"/>
                </a:solidFill>
              </a:rPr>
              <a:t>Culture </a:t>
            </a:r>
          </a:p>
        </p:txBody>
      </p:sp>
      <p:sp>
        <p:nvSpPr>
          <p:cNvPr id="4" name="Text Placeholder 3">
            <a:extLst>
              <a:ext uri="{FF2B5EF4-FFF2-40B4-BE49-F238E27FC236}">
                <a16:creationId xmlns:a16="http://schemas.microsoft.com/office/drawing/2014/main" id="{1BC4E544-E989-419B-B309-C1C37F5AC920}"/>
              </a:ext>
            </a:extLst>
          </p:cNvPr>
          <p:cNvSpPr>
            <a:spLocks noGrp="1"/>
          </p:cNvSpPr>
          <p:nvPr>
            <p:ph type="body" sz="half" idx="2"/>
          </p:nvPr>
        </p:nvSpPr>
        <p:spPr>
          <a:xfrm>
            <a:off x="643468" y="2638044"/>
            <a:ext cx="3363974" cy="3415622"/>
          </a:xfrm>
        </p:spPr>
        <p:txBody>
          <a:bodyPr vert="horz" lIns="91440" tIns="45720" rIns="91440" bIns="45720" rtlCol="0">
            <a:normAutofit lnSpcReduction="10000"/>
          </a:bodyPr>
          <a:lstStyle/>
          <a:p>
            <a:pPr indent="-228600" algn="l">
              <a:buFont typeface="Arial" panose="020B0604020202020204" pitchFamily="34" charset="0"/>
              <a:buChar char="•"/>
            </a:pPr>
            <a:r>
              <a:rPr lang="en-US">
                <a:solidFill>
                  <a:schemeClr val="bg1"/>
                </a:solidFill>
              </a:rPr>
              <a:t>This is there National Anthem</a:t>
            </a:r>
          </a:p>
          <a:p>
            <a:pPr indent="-228600" algn="l">
              <a:buFont typeface="Arial" panose="020B0604020202020204" pitchFamily="34" charset="0"/>
              <a:buChar char="•"/>
            </a:pPr>
            <a:endParaRPr lang="en-US">
              <a:solidFill>
                <a:schemeClr val="bg1"/>
              </a:solidFill>
            </a:endParaRPr>
          </a:p>
          <a:p>
            <a:pPr indent="-228600" algn="l">
              <a:buFont typeface="Arial" panose="020B0604020202020204" pitchFamily="34" charset="0"/>
              <a:buChar char="•"/>
            </a:pPr>
            <a:endParaRPr lang="en-US">
              <a:solidFill>
                <a:schemeClr val="bg1"/>
              </a:solidFill>
            </a:endParaRPr>
          </a:p>
          <a:p>
            <a:pPr indent="-228600" algn="l">
              <a:buFont typeface="Arial" panose="020B0604020202020204" pitchFamily="34" charset="0"/>
              <a:buChar char="•"/>
            </a:pPr>
            <a:r>
              <a:rPr lang="en-US">
                <a:ea typeface="+mn-lt"/>
                <a:cs typeface="+mn-lt"/>
              </a:rPr>
              <a:t>The Toucouleur people, who were one of the first groups to settle in Senegal, converted to being Muslim in the 1000's, however they maintained many of the beliefs that they had followed in animism. The first French settlement was made at St Louis in 1659. </a:t>
            </a:r>
          </a:p>
          <a:p>
            <a:pPr indent="-228600" algn="l">
              <a:buFont typeface="Arial" panose="020B0604020202020204" pitchFamily="34" charset="0"/>
              <a:buChar char="•"/>
            </a:pPr>
            <a:r>
              <a:rPr lang="en-US">
                <a:solidFill>
                  <a:schemeClr val="bg1"/>
                </a:solidFill>
              </a:rPr>
              <a:t>The statue on the right is the African Renaissance Monument, which is the tallest monument in Africa.</a:t>
            </a:r>
          </a:p>
        </p:txBody>
      </p:sp>
      <p:pic>
        <p:nvPicPr>
          <p:cNvPr id="3" name="youtube-to-mp3.org - Hymne national du Sénégal_EXyLMGwj5IU">
            <a:hlinkClick r:id="" action="ppaction://media"/>
            <a:extLst>
              <a:ext uri="{FF2B5EF4-FFF2-40B4-BE49-F238E27FC236}">
                <a16:creationId xmlns:a16="http://schemas.microsoft.com/office/drawing/2014/main" id="{3D4C32DE-8D5C-4BD6-A0EF-0A71078C29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0382" y="3053506"/>
            <a:ext cx="406400" cy="406400"/>
          </a:xfrm>
          <a:prstGeom prst="rect">
            <a:avLst/>
          </a:prstGeom>
        </p:spPr>
      </p:pic>
    </p:spTree>
    <p:extLst>
      <p:ext uri="{BB962C8B-B14F-4D97-AF65-F5344CB8AC3E}">
        <p14:creationId xmlns:p14="http://schemas.microsoft.com/office/powerpoint/2010/main" val="424720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02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A14D-70C5-4D59-831D-75C21EEFF01E}"/>
              </a:ext>
            </a:extLst>
          </p:cNvPr>
          <p:cNvSpPr>
            <a:spLocks noGrp="1"/>
          </p:cNvSpPr>
          <p:nvPr>
            <p:ph type="title"/>
          </p:nvPr>
        </p:nvSpPr>
        <p:spPr>
          <a:xfrm>
            <a:off x="831639" y="1294375"/>
            <a:ext cx="4486656" cy="1141497"/>
          </a:xfrm>
        </p:spPr>
        <p:txBody>
          <a:bodyPr>
            <a:normAutofit/>
          </a:bodyPr>
          <a:lstStyle/>
          <a:p>
            <a:r>
              <a:rPr lang="en-GB" sz="2000"/>
              <a:t>Sport</a:t>
            </a:r>
          </a:p>
        </p:txBody>
      </p:sp>
      <p:sp>
        <p:nvSpPr>
          <p:cNvPr id="3" name="Content Placeholder 2">
            <a:extLst>
              <a:ext uri="{FF2B5EF4-FFF2-40B4-BE49-F238E27FC236}">
                <a16:creationId xmlns:a16="http://schemas.microsoft.com/office/drawing/2014/main" id="{753E7AFC-559D-4286-A279-54E0492CC050}"/>
              </a:ext>
            </a:extLst>
          </p:cNvPr>
          <p:cNvSpPr>
            <a:spLocks noGrp="1"/>
          </p:cNvSpPr>
          <p:nvPr>
            <p:ph idx="1"/>
          </p:nvPr>
        </p:nvSpPr>
        <p:spPr/>
        <p:txBody>
          <a:bodyPr vert="horz" lIns="91440" tIns="45720" rIns="91440" bIns="45720" rtlCol="0" anchor="t">
            <a:normAutofit/>
          </a:bodyPr>
          <a:lstStyle/>
          <a:p>
            <a:r>
              <a:rPr lang="en-GB" sz="2400"/>
              <a:t>Wrestling and Football are the main national sports in Senegal, </a:t>
            </a:r>
          </a:p>
          <a:p>
            <a:r>
              <a:rPr lang="en-GB" sz="2400"/>
              <a:t>The Senegal citizens do not class wrestling as a sport meaning football is their number one. </a:t>
            </a:r>
          </a:p>
          <a:p>
            <a:r>
              <a:rPr lang="en-GB" sz="2400"/>
              <a:t>They have some successful football players, </a:t>
            </a:r>
            <a:r>
              <a:rPr lang="en-GB" sz="2400" err="1"/>
              <a:t>Sadio</a:t>
            </a:r>
            <a:r>
              <a:rPr lang="en-GB" sz="2400"/>
              <a:t> Mane(Liverpool FC player) </a:t>
            </a:r>
            <a:r>
              <a:rPr lang="en-GB" sz="2400" err="1"/>
              <a:t>Kalidou</a:t>
            </a:r>
            <a:r>
              <a:rPr lang="en-GB" sz="2400"/>
              <a:t> </a:t>
            </a:r>
            <a:r>
              <a:rPr lang="en-GB" sz="2400" err="1"/>
              <a:t>Koulibaly</a:t>
            </a:r>
            <a:r>
              <a:rPr lang="en-GB" sz="2400"/>
              <a:t>(Napoli), El Hadji Diouf(Retired but formerly of Rangers and Liverpool)</a:t>
            </a:r>
          </a:p>
          <a:p>
            <a:endParaRPr lang="en-GB" sz="1600"/>
          </a:p>
        </p:txBody>
      </p:sp>
      <p:pic>
        <p:nvPicPr>
          <p:cNvPr id="8" name="Picture 7" descr="A group of football players posing for a photo&#10;&#10;Description automatically generated">
            <a:extLst>
              <a:ext uri="{FF2B5EF4-FFF2-40B4-BE49-F238E27FC236}">
                <a16:creationId xmlns:a16="http://schemas.microsoft.com/office/drawing/2014/main" id="{1A9739FB-6390-4B41-A7E8-58B36A146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606" y="2541172"/>
            <a:ext cx="3156721" cy="1775656"/>
          </a:xfrm>
          <a:prstGeom prst="rect">
            <a:avLst/>
          </a:prstGeom>
        </p:spPr>
      </p:pic>
      <p:pic>
        <p:nvPicPr>
          <p:cNvPr id="6" name="Picture 5" descr="A crowd of people watching a baseball game&#10;&#10;Description automatically generated">
            <a:extLst>
              <a:ext uri="{FF2B5EF4-FFF2-40B4-BE49-F238E27FC236}">
                <a16:creationId xmlns:a16="http://schemas.microsoft.com/office/drawing/2014/main" id="{B0650052-EDC8-4676-A7AF-8B3C7C6001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606" y="4530162"/>
            <a:ext cx="3155746" cy="1775657"/>
          </a:xfrm>
          <a:prstGeom prst="rect">
            <a:avLst/>
          </a:prstGeom>
        </p:spPr>
      </p:pic>
    </p:spTree>
    <p:extLst>
      <p:ext uri="{BB962C8B-B14F-4D97-AF65-F5344CB8AC3E}">
        <p14:creationId xmlns:p14="http://schemas.microsoft.com/office/powerpoint/2010/main" val="276676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94D4-C836-4D00-9301-31C40339443B}"/>
              </a:ext>
            </a:extLst>
          </p:cNvPr>
          <p:cNvSpPr>
            <a:spLocks noGrp="1"/>
          </p:cNvSpPr>
          <p:nvPr>
            <p:ph type="title"/>
          </p:nvPr>
        </p:nvSpPr>
        <p:spPr>
          <a:xfrm>
            <a:off x="804670" y="978776"/>
            <a:ext cx="3044953" cy="1174991"/>
          </a:xfrm>
        </p:spPr>
        <p:txBody>
          <a:bodyPr vert="horz" lIns="182880" tIns="182880" rIns="182880" bIns="182880" rtlCol="0" anchor="ctr">
            <a:normAutofit/>
          </a:bodyPr>
          <a:lstStyle/>
          <a:p>
            <a:r>
              <a:rPr lang="en-US" sz="2000"/>
              <a:t>Lake Retba</a:t>
            </a:r>
          </a:p>
        </p:txBody>
      </p:sp>
      <p:sp>
        <p:nvSpPr>
          <p:cNvPr id="4" name="Text Placeholder 3">
            <a:extLst>
              <a:ext uri="{FF2B5EF4-FFF2-40B4-BE49-F238E27FC236}">
                <a16:creationId xmlns:a16="http://schemas.microsoft.com/office/drawing/2014/main" id="{0713DE82-514D-4196-85BF-4A734FF03807}"/>
              </a:ext>
            </a:extLst>
          </p:cNvPr>
          <p:cNvSpPr>
            <a:spLocks noGrp="1"/>
          </p:cNvSpPr>
          <p:nvPr>
            <p:ph type="body" sz="half" idx="2"/>
          </p:nvPr>
        </p:nvSpPr>
        <p:spPr>
          <a:xfrm>
            <a:off x="804670" y="2640692"/>
            <a:ext cx="3044952" cy="3255252"/>
          </a:xfrm>
        </p:spPr>
        <p:txBody>
          <a:bodyPr vert="horz" lIns="91440" tIns="45720" rIns="91440" bIns="45720" rtlCol="0">
            <a:normAutofit/>
          </a:bodyPr>
          <a:lstStyle/>
          <a:p>
            <a:pPr algn="l"/>
            <a:r>
              <a:rPr lang="en-US" sz="1600" b="1">
                <a:ea typeface="+mn-lt"/>
                <a:cs typeface="+mn-lt"/>
              </a:rPr>
              <a:t> The lake is pink by </a:t>
            </a:r>
            <a:r>
              <a:rPr lang="en-US" sz="1600">
                <a:ea typeface="+mn-lt"/>
                <a:cs typeface="+mn-lt"/>
              </a:rPr>
              <a:t> </a:t>
            </a:r>
            <a:r>
              <a:rPr lang="en-US" sz="1600" b="1" err="1">
                <a:ea typeface="+mn-lt"/>
                <a:cs typeface="+mn-lt"/>
              </a:rPr>
              <a:t>Dunaliella</a:t>
            </a:r>
            <a:r>
              <a:rPr lang="en-US" sz="1600" b="1">
                <a:ea typeface="+mn-lt"/>
                <a:cs typeface="+mn-lt"/>
              </a:rPr>
              <a:t> Salina algae. It is also pink because of how much salt it has, which makes the </a:t>
            </a:r>
            <a:r>
              <a:rPr lang="en-US" sz="1600" b="1" err="1">
                <a:ea typeface="+mn-lt"/>
                <a:cs typeface="+mn-lt"/>
              </a:rPr>
              <a:t>colour</a:t>
            </a:r>
            <a:r>
              <a:rPr lang="en-US" sz="1600" b="1">
                <a:ea typeface="+mn-lt"/>
                <a:cs typeface="+mn-lt"/>
              </a:rPr>
              <a:t> pink. </a:t>
            </a:r>
            <a:endParaRPr lang="en-US"/>
          </a:p>
          <a:p>
            <a:pPr algn="l"/>
            <a:r>
              <a:rPr lang="en-US" sz="1600" b="1">
                <a:ea typeface="+mn-lt"/>
                <a:cs typeface="+mn-lt"/>
              </a:rPr>
              <a:t>The lake is very popular for fishing and people fish their 6-7 hours a day, everyday to provide for their family.  </a:t>
            </a:r>
          </a:p>
          <a:p>
            <a:pPr algn="l"/>
            <a:r>
              <a:rPr lang="en-US" sz="1600" b="1">
                <a:ea typeface="+mn-lt"/>
                <a:cs typeface="+mn-lt"/>
              </a:rPr>
              <a:t>  </a:t>
            </a:r>
            <a:endParaRPr lang="en-US" sz="1600" b="1"/>
          </a:p>
        </p:txBody>
      </p:sp>
      <p:pic>
        <p:nvPicPr>
          <p:cNvPr id="5" name="Picture 5" descr="A view of a body of water&#10;&#10;Description generated with very high confidence">
            <a:extLst>
              <a:ext uri="{FF2B5EF4-FFF2-40B4-BE49-F238E27FC236}">
                <a16:creationId xmlns:a16="http://schemas.microsoft.com/office/drawing/2014/main" id="{FABCD0F3-DA72-4CCA-94E7-B979CF034674}"/>
              </a:ext>
            </a:extLst>
          </p:cNvPr>
          <p:cNvPicPr>
            <a:picLocks noGrp="1" noChangeAspect="1"/>
          </p:cNvPicPr>
          <p:nvPr>
            <p:ph type="pic" idx="1"/>
          </p:nvPr>
        </p:nvPicPr>
        <p:blipFill rotWithShape="1">
          <a:blip r:embed="rId2"/>
          <a:srcRect t="25287" r="2" b="1246"/>
          <a:stretch/>
        </p:blipFill>
        <p:spPr>
          <a:xfrm>
            <a:off x="4654296" y="10"/>
            <a:ext cx="7537704" cy="6857990"/>
          </a:xfrm>
          <a:prstGeom prst="rect">
            <a:avLst/>
          </a:prstGeom>
        </p:spPr>
      </p:pic>
    </p:spTree>
    <p:extLst>
      <p:ext uri="{BB962C8B-B14F-4D97-AF65-F5344CB8AC3E}">
        <p14:creationId xmlns:p14="http://schemas.microsoft.com/office/powerpoint/2010/main" val="1541000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1E92-94BC-44E1-A0E6-1F6229803CFA}"/>
              </a:ext>
            </a:extLst>
          </p:cNvPr>
          <p:cNvSpPr>
            <a:spLocks noGrp="1"/>
          </p:cNvSpPr>
          <p:nvPr>
            <p:ph type="title"/>
          </p:nvPr>
        </p:nvSpPr>
        <p:spPr/>
        <p:txBody>
          <a:bodyPr/>
          <a:lstStyle/>
          <a:p>
            <a:r>
              <a:rPr lang="en-GB"/>
              <a:t>Food</a:t>
            </a:r>
          </a:p>
        </p:txBody>
      </p:sp>
      <p:sp>
        <p:nvSpPr>
          <p:cNvPr id="5" name="TextBox 4">
            <a:extLst>
              <a:ext uri="{FF2B5EF4-FFF2-40B4-BE49-F238E27FC236}">
                <a16:creationId xmlns:a16="http://schemas.microsoft.com/office/drawing/2014/main" id="{D9A98AEF-CEF7-40F3-A940-851C06B3BF54}"/>
              </a:ext>
            </a:extLst>
          </p:cNvPr>
          <p:cNvSpPr txBox="1"/>
          <p:nvPr/>
        </p:nvSpPr>
        <p:spPr>
          <a:xfrm>
            <a:off x="6677891" y="102523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
        <p:nvSpPr>
          <p:cNvPr id="7" name="TextBox 6">
            <a:extLst>
              <a:ext uri="{FF2B5EF4-FFF2-40B4-BE49-F238E27FC236}">
                <a16:creationId xmlns:a16="http://schemas.microsoft.com/office/drawing/2014/main" id="{EA43341F-4D0C-4DAF-BCFB-E7EEBEE45E55}"/>
              </a:ext>
            </a:extLst>
          </p:cNvPr>
          <p:cNvSpPr txBox="1"/>
          <p:nvPr/>
        </p:nvSpPr>
        <p:spPr>
          <a:xfrm>
            <a:off x="6529820" y="738620"/>
            <a:ext cx="54864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t>The national dish of Senegal is Thiéboudienne, which consists of fish and rice.</a:t>
            </a:r>
          </a:p>
          <a:p>
            <a:pPr marL="285750" indent="-285750">
              <a:buFont typeface="Arial"/>
              <a:buChar char="•"/>
            </a:pPr>
            <a:endParaRPr lang="en-GB"/>
          </a:p>
          <a:p>
            <a:pPr marL="285750" indent="-285750">
              <a:buFont typeface="Arial"/>
              <a:buChar char="•"/>
            </a:pPr>
            <a:endParaRPr lang="en-GB"/>
          </a:p>
          <a:p>
            <a:pPr marL="285750" indent="-285750">
              <a:buFont typeface="Arial"/>
              <a:buChar char="•"/>
            </a:pPr>
            <a:r>
              <a:rPr lang="en-GB"/>
              <a:t>Another dish which also invovles rice is Chicken Yassa. This is chicken marinated with lime juice, vinegar and onions.</a:t>
            </a:r>
          </a:p>
          <a:p>
            <a:pPr marL="285750" indent="-285750">
              <a:buFont typeface="Arial"/>
              <a:buChar char="•"/>
            </a:pPr>
            <a:endParaRPr lang="en-GB"/>
          </a:p>
          <a:p>
            <a:pPr marL="285750" indent="-285750">
              <a:buFont typeface="Arial"/>
              <a:buChar char="•"/>
            </a:pPr>
            <a:endParaRPr lang="en-GB"/>
          </a:p>
          <a:p>
            <a:pPr marL="285750" indent="-285750">
              <a:buFont typeface="Arial"/>
              <a:buChar char="•"/>
            </a:pPr>
            <a:r>
              <a:rPr lang="en-GB"/>
              <a:t>A well known drink from Senegal is Toufam, which is a kind of yougurt mixed with sweetened water</a:t>
            </a:r>
          </a:p>
          <a:p>
            <a:pPr marL="285750" indent="-285750">
              <a:buFont typeface="Arial"/>
              <a:buChar char="•"/>
            </a:pPr>
            <a:endParaRPr lang="en-GB"/>
          </a:p>
          <a:p>
            <a:pPr marL="285750" indent="-285750">
              <a:buFont typeface="Arial"/>
              <a:buChar char="•"/>
            </a:pPr>
            <a:endParaRPr lang="en-GB"/>
          </a:p>
          <a:p>
            <a:endParaRPr lang="en-GB"/>
          </a:p>
        </p:txBody>
      </p:sp>
      <p:pic>
        <p:nvPicPr>
          <p:cNvPr id="8" name="Picture 8" descr="A plate of food&#10;&#10;Description generated with very high confidence">
            <a:extLst>
              <a:ext uri="{FF2B5EF4-FFF2-40B4-BE49-F238E27FC236}">
                <a16:creationId xmlns:a16="http://schemas.microsoft.com/office/drawing/2014/main" id="{E37549E1-CC2F-4472-BF3E-DE7CC1A25C59}"/>
              </a:ext>
            </a:extLst>
          </p:cNvPr>
          <p:cNvPicPr>
            <a:picLocks noChangeAspect="1"/>
          </p:cNvPicPr>
          <p:nvPr/>
        </p:nvPicPr>
        <p:blipFill>
          <a:blip r:embed="rId2"/>
          <a:stretch>
            <a:fillRect/>
          </a:stretch>
        </p:blipFill>
        <p:spPr>
          <a:xfrm>
            <a:off x="180110" y="267134"/>
            <a:ext cx="2008910" cy="1322244"/>
          </a:xfrm>
          <a:prstGeom prst="rect">
            <a:avLst/>
          </a:prstGeom>
        </p:spPr>
      </p:pic>
      <p:sp>
        <p:nvSpPr>
          <p:cNvPr id="9" name="TextBox 8">
            <a:extLst>
              <a:ext uri="{FF2B5EF4-FFF2-40B4-BE49-F238E27FC236}">
                <a16:creationId xmlns:a16="http://schemas.microsoft.com/office/drawing/2014/main" id="{6CDCFA0B-FBD2-42A6-AAAF-2778495A8C25}"/>
              </a:ext>
            </a:extLst>
          </p:cNvPr>
          <p:cNvSpPr txBox="1"/>
          <p:nvPr/>
        </p:nvSpPr>
        <p:spPr>
          <a:xfrm>
            <a:off x="318654" y="159327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Thieboudienne</a:t>
            </a:r>
          </a:p>
        </p:txBody>
      </p:sp>
      <p:pic>
        <p:nvPicPr>
          <p:cNvPr id="11" name="Picture 11" descr="A white plate topped with rice meat and vegetables&#10;&#10;Description generated with very high confidence">
            <a:extLst>
              <a:ext uri="{FF2B5EF4-FFF2-40B4-BE49-F238E27FC236}">
                <a16:creationId xmlns:a16="http://schemas.microsoft.com/office/drawing/2014/main" id="{432E2F0F-7C58-4ED1-B5D7-3E4B2451F714}"/>
              </a:ext>
            </a:extLst>
          </p:cNvPr>
          <p:cNvPicPr>
            <a:picLocks noChangeAspect="1"/>
          </p:cNvPicPr>
          <p:nvPr/>
        </p:nvPicPr>
        <p:blipFill>
          <a:blip r:embed="rId3"/>
          <a:stretch>
            <a:fillRect/>
          </a:stretch>
        </p:blipFill>
        <p:spPr>
          <a:xfrm>
            <a:off x="3297383" y="261612"/>
            <a:ext cx="1998715" cy="1320215"/>
          </a:xfrm>
          <a:prstGeom prst="rect">
            <a:avLst/>
          </a:prstGeom>
        </p:spPr>
      </p:pic>
      <p:sp>
        <p:nvSpPr>
          <p:cNvPr id="15" name="TextBox 14">
            <a:extLst>
              <a:ext uri="{FF2B5EF4-FFF2-40B4-BE49-F238E27FC236}">
                <a16:creationId xmlns:a16="http://schemas.microsoft.com/office/drawing/2014/main" id="{EE9CAA12-956A-48B1-8111-47770CB888C9}"/>
              </a:ext>
            </a:extLst>
          </p:cNvPr>
          <p:cNvSpPr txBox="1"/>
          <p:nvPr/>
        </p:nvSpPr>
        <p:spPr>
          <a:xfrm>
            <a:off x="3491346" y="159327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Chicken Yassa</a:t>
            </a:r>
          </a:p>
        </p:txBody>
      </p:sp>
      <p:pic>
        <p:nvPicPr>
          <p:cNvPr id="18" name="Picture 18" descr="A close up of a bowl&#10;&#10;Description generated with high confidence">
            <a:extLst>
              <a:ext uri="{FF2B5EF4-FFF2-40B4-BE49-F238E27FC236}">
                <a16:creationId xmlns:a16="http://schemas.microsoft.com/office/drawing/2014/main" id="{26EB88FD-0017-46A6-AFFD-1189AA6535F8}"/>
              </a:ext>
            </a:extLst>
          </p:cNvPr>
          <p:cNvPicPr>
            <a:picLocks noChangeAspect="1"/>
          </p:cNvPicPr>
          <p:nvPr/>
        </p:nvPicPr>
        <p:blipFill>
          <a:blip r:embed="rId4"/>
          <a:stretch>
            <a:fillRect/>
          </a:stretch>
        </p:blipFill>
        <p:spPr>
          <a:xfrm>
            <a:off x="1643495" y="4126057"/>
            <a:ext cx="2476500" cy="1847850"/>
          </a:xfrm>
          <a:prstGeom prst="rect">
            <a:avLst/>
          </a:prstGeom>
        </p:spPr>
      </p:pic>
      <p:sp>
        <p:nvSpPr>
          <p:cNvPr id="22" name="TextBox 21">
            <a:extLst>
              <a:ext uri="{FF2B5EF4-FFF2-40B4-BE49-F238E27FC236}">
                <a16:creationId xmlns:a16="http://schemas.microsoft.com/office/drawing/2014/main" id="{CE58C3A1-BD7E-441D-B1E4-C02CE4ABE2B3}"/>
              </a:ext>
            </a:extLst>
          </p:cNvPr>
          <p:cNvSpPr txBox="1"/>
          <p:nvPr/>
        </p:nvSpPr>
        <p:spPr>
          <a:xfrm>
            <a:off x="2438399" y="60960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Toufam</a:t>
            </a:r>
          </a:p>
        </p:txBody>
      </p:sp>
      <p:pic>
        <p:nvPicPr>
          <p:cNvPr id="23" name="Picture 23" descr="A group of people in a store filled with lots of fresh produce&#10;&#10;Description generated with very high confidence">
            <a:extLst>
              <a:ext uri="{FF2B5EF4-FFF2-40B4-BE49-F238E27FC236}">
                <a16:creationId xmlns:a16="http://schemas.microsoft.com/office/drawing/2014/main" id="{D90DD104-E2B5-45BB-8520-F26F1B50D898}"/>
              </a:ext>
            </a:extLst>
          </p:cNvPr>
          <p:cNvPicPr>
            <a:picLocks noChangeAspect="1"/>
          </p:cNvPicPr>
          <p:nvPr/>
        </p:nvPicPr>
        <p:blipFill>
          <a:blip r:embed="rId5"/>
          <a:stretch>
            <a:fillRect/>
          </a:stretch>
        </p:blipFill>
        <p:spPr>
          <a:xfrm>
            <a:off x="7654203" y="4081463"/>
            <a:ext cx="3352620" cy="2231905"/>
          </a:xfrm>
          <a:prstGeom prst="rect">
            <a:avLst/>
          </a:prstGeom>
        </p:spPr>
      </p:pic>
    </p:spTree>
    <p:extLst>
      <p:ext uri="{BB962C8B-B14F-4D97-AF65-F5344CB8AC3E}">
        <p14:creationId xmlns:p14="http://schemas.microsoft.com/office/powerpoint/2010/main" val="255564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8F413B-51DD-4AF7-8886-96C384730FB5}"/>
              </a:ext>
            </a:extLst>
          </p:cNvPr>
          <p:cNvSpPr>
            <a:spLocks noGrp="1"/>
          </p:cNvSpPr>
          <p:nvPr>
            <p:ph type="title"/>
          </p:nvPr>
        </p:nvSpPr>
        <p:spPr>
          <a:xfrm>
            <a:off x="643468" y="820010"/>
            <a:ext cx="3415288" cy="3212654"/>
          </a:xfrm>
          <a:noFill/>
          <a:ln>
            <a:solidFill>
              <a:schemeClr val="bg1"/>
            </a:solidFill>
          </a:ln>
        </p:spPr>
        <p:txBody>
          <a:bodyPr vert="horz" lIns="274320" tIns="182880" rIns="274320" bIns="182880" rtlCol="0" anchor="ctr" anchorCtr="1">
            <a:normAutofit/>
          </a:bodyPr>
          <a:lstStyle/>
          <a:p>
            <a:r>
              <a:rPr lang="en-US" sz="2700">
                <a:solidFill>
                  <a:schemeClr val="bg1"/>
                </a:solidFill>
              </a:rPr>
              <a:t>Geographical location</a:t>
            </a:r>
          </a:p>
        </p:txBody>
      </p:sp>
      <p:pic>
        <p:nvPicPr>
          <p:cNvPr id="6" name="Picture Placeholder 5">
            <a:extLst>
              <a:ext uri="{FF2B5EF4-FFF2-40B4-BE49-F238E27FC236}">
                <a16:creationId xmlns:a16="http://schemas.microsoft.com/office/drawing/2014/main" id="{BA964685-D398-4561-B880-EDEC3B5966D1}"/>
              </a:ext>
            </a:extLst>
          </p:cNvPr>
          <p:cNvPicPr>
            <a:picLocks noGrp="1" noChangeAspect="1"/>
          </p:cNvPicPr>
          <p:nvPr>
            <p:ph type="pic" idx="1"/>
          </p:nvPr>
        </p:nvPicPr>
        <p:blipFill rotWithShape="1">
          <a:blip r:embed="rId2"/>
          <a:stretch/>
        </p:blipFill>
        <p:spPr>
          <a:xfrm>
            <a:off x="5648686" y="643467"/>
            <a:ext cx="5548923" cy="5410199"/>
          </a:xfrm>
          <a:prstGeom prst="rect">
            <a:avLst/>
          </a:prstGeom>
        </p:spPr>
      </p:pic>
      <p:sp>
        <p:nvSpPr>
          <p:cNvPr id="4" name="Text Placeholder 3">
            <a:extLst>
              <a:ext uri="{FF2B5EF4-FFF2-40B4-BE49-F238E27FC236}">
                <a16:creationId xmlns:a16="http://schemas.microsoft.com/office/drawing/2014/main" id="{85A7D2AD-3912-4A6D-9831-C1A6F19A2E59}"/>
              </a:ext>
            </a:extLst>
          </p:cNvPr>
          <p:cNvSpPr>
            <a:spLocks noGrp="1"/>
          </p:cNvSpPr>
          <p:nvPr>
            <p:ph type="body" sz="half" idx="2"/>
          </p:nvPr>
        </p:nvSpPr>
        <p:spPr>
          <a:xfrm>
            <a:off x="263996" y="4032664"/>
            <a:ext cx="3794760" cy="2194037"/>
          </a:xfrm>
        </p:spPr>
        <p:txBody>
          <a:bodyPr>
            <a:normAutofit/>
          </a:bodyPr>
          <a:lstStyle/>
          <a:p>
            <a:r>
              <a:rPr lang="en-US"/>
              <a:t>The distance from France to Senegal is 2390 miles</a:t>
            </a:r>
          </a:p>
          <a:p>
            <a:r>
              <a:rPr lang="en-GB"/>
              <a:t>Senegal is a coastal West African nation located 14 degrees north of the Equator and 14 degrees west of the Prime Meridian.</a:t>
            </a:r>
          </a:p>
          <a:p>
            <a:r>
              <a:rPr lang="en-GB"/>
              <a:t>the highest point of Senegal is found southwest of </a:t>
            </a:r>
            <a:r>
              <a:rPr lang="en-GB" err="1"/>
              <a:t>Kedougou</a:t>
            </a:r>
            <a:r>
              <a:rPr lang="en-GB"/>
              <a:t> at 1,906 ft (581m) </a:t>
            </a:r>
          </a:p>
          <a:p>
            <a:endParaRPr lang="en-GB"/>
          </a:p>
        </p:txBody>
      </p:sp>
    </p:spTree>
    <p:extLst>
      <p:ext uri="{BB962C8B-B14F-4D97-AF65-F5344CB8AC3E}">
        <p14:creationId xmlns:p14="http://schemas.microsoft.com/office/powerpoint/2010/main" val="203097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94D4-C836-4D00-9301-31C40339443B}"/>
              </a:ext>
            </a:extLst>
          </p:cNvPr>
          <p:cNvSpPr>
            <a:spLocks noGrp="1"/>
          </p:cNvSpPr>
          <p:nvPr>
            <p:ph type="title"/>
          </p:nvPr>
        </p:nvSpPr>
        <p:spPr>
          <a:xfrm>
            <a:off x="765449" y="1164292"/>
            <a:ext cx="4494998" cy="1134640"/>
          </a:xfrm>
        </p:spPr>
        <p:txBody>
          <a:bodyPr/>
          <a:lstStyle/>
          <a:p>
            <a:r>
              <a:rPr lang="en-GB"/>
              <a:t>Animals and plant life </a:t>
            </a:r>
          </a:p>
        </p:txBody>
      </p:sp>
      <p:sp>
        <p:nvSpPr>
          <p:cNvPr id="5" name="TextBox 4">
            <a:extLst>
              <a:ext uri="{FF2B5EF4-FFF2-40B4-BE49-F238E27FC236}">
                <a16:creationId xmlns:a16="http://schemas.microsoft.com/office/drawing/2014/main" id="{7F49E30C-5E4D-9341-8F16-8E06736EE3B5}"/>
              </a:ext>
            </a:extLst>
          </p:cNvPr>
          <p:cNvSpPr txBox="1"/>
          <p:nvPr/>
        </p:nvSpPr>
        <p:spPr>
          <a:xfrm>
            <a:off x="6338769" y="0"/>
            <a:ext cx="4747048" cy="6401753"/>
          </a:xfrm>
          <a:prstGeom prst="rect">
            <a:avLst/>
          </a:prstGeom>
          <a:noFill/>
        </p:spPr>
        <p:txBody>
          <a:bodyPr wrap="square" rtlCol="0">
            <a:spAutoFit/>
          </a:bodyPr>
          <a:lstStyle/>
          <a:p>
            <a:r>
              <a:rPr lang="en-GB" sz="1400" b="1" u="sng">
                <a:solidFill>
                  <a:srgbClr val="1A1A1A"/>
                </a:solidFill>
              </a:rPr>
              <a:t>Plant life: </a:t>
            </a:r>
          </a:p>
          <a:p>
            <a:r>
              <a:rPr lang="en-GB" sz="1400" b="1">
                <a:solidFill>
                  <a:srgbClr val="1A1A1A"/>
                </a:solidFill>
              </a:rPr>
              <a:t>N</a:t>
            </a:r>
            <a:r>
              <a:rPr lang="en-US" sz="1400" b="1" err="1">
                <a:solidFill>
                  <a:srgbClr val="1A1A1A"/>
                </a:solidFill>
              </a:rPr>
              <a:t>orth</a:t>
            </a:r>
            <a:r>
              <a:rPr lang="en-GB" sz="1400" b="1">
                <a:solidFill>
                  <a:srgbClr val="1A1A1A"/>
                </a:solidFill>
              </a:rPr>
              <a:t>:</a:t>
            </a:r>
            <a:r>
              <a:rPr lang="en-GB" sz="1400">
                <a:solidFill>
                  <a:srgbClr val="1A1A1A"/>
                </a:solidFill>
              </a:rPr>
              <a:t> </a:t>
            </a:r>
          </a:p>
          <a:p>
            <a:pPr marL="285750" indent="-285750">
              <a:buFont typeface="Arial" panose="020B0604020202020204" pitchFamily="34" charset="0"/>
              <a:buChar char="•"/>
            </a:pPr>
            <a:r>
              <a:rPr lang="en-GB" sz="1400">
                <a:solidFill>
                  <a:srgbClr val="1A1A1A"/>
                </a:solidFill>
              </a:rPr>
              <a:t>Mix </a:t>
            </a:r>
            <a:r>
              <a:rPr lang="en-US" sz="1400">
                <a:solidFill>
                  <a:srgbClr val="1A1A1A"/>
                </a:solidFill>
              </a:rPr>
              <a:t>of shrubs </a:t>
            </a:r>
            <a:endParaRPr lang="en-GB" sz="1400">
              <a:solidFill>
                <a:srgbClr val="1A1A1A"/>
              </a:solidFill>
            </a:endParaRPr>
          </a:p>
          <a:p>
            <a:pPr marL="285750" indent="-285750">
              <a:buFont typeface="Arial" panose="020B0604020202020204" pitchFamily="34" charset="0"/>
              <a:buChar char="•"/>
            </a:pPr>
            <a:r>
              <a:rPr lang="en-GB" sz="1400">
                <a:solidFill>
                  <a:srgbClr val="1A1A1A"/>
                </a:solidFill>
              </a:rPr>
              <a:t>T</a:t>
            </a:r>
            <a:r>
              <a:rPr lang="en-US" sz="1400" err="1">
                <a:solidFill>
                  <a:srgbClr val="1A1A1A"/>
                </a:solidFill>
              </a:rPr>
              <a:t>ree</a:t>
            </a:r>
            <a:r>
              <a:rPr lang="en-US" sz="1400">
                <a:solidFill>
                  <a:srgbClr val="1A1A1A"/>
                </a:solidFill>
              </a:rPr>
              <a:t> savannas</a:t>
            </a:r>
            <a:endParaRPr lang="en-GB" sz="1400">
              <a:solidFill>
                <a:srgbClr val="1A1A1A"/>
              </a:solidFill>
            </a:endParaRPr>
          </a:p>
          <a:p>
            <a:r>
              <a:rPr lang="en-GB" sz="1400" b="1">
                <a:solidFill>
                  <a:srgbClr val="1A1A1A"/>
                </a:solidFill>
              </a:rPr>
              <a:t>South:</a:t>
            </a:r>
            <a:r>
              <a:rPr lang="en-GB" sz="1400">
                <a:solidFill>
                  <a:srgbClr val="1A1A1A"/>
                </a:solidFill>
              </a:rPr>
              <a:t> </a:t>
            </a:r>
          </a:p>
          <a:p>
            <a:pPr marL="285750" indent="-285750">
              <a:buFont typeface="Arial" panose="020B0604020202020204" pitchFamily="34" charset="0"/>
              <a:buChar char="•"/>
            </a:pPr>
            <a:r>
              <a:rPr lang="en-GB" sz="1400">
                <a:solidFill>
                  <a:srgbClr val="1A1A1A"/>
                </a:solidFill>
              </a:rPr>
              <a:t>Savanna</a:t>
            </a:r>
          </a:p>
          <a:p>
            <a:pPr marL="285750" indent="-285750">
              <a:buFont typeface="Arial" panose="020B0604020202020204" pitchFamily="34" charset="0"/>
              <a:buChar char="•"/>
            </a:pPr>
            <a:r>
              <a:rPr lang="en-GB" sz="1400">
                <a:solidFill>
                  <a:srgbClr val="1A1A1A"/>
                </a:solidFill>
              </a:rPr>
              <a:t>Dry</a:t>
            </a:r>
            <a:r>
              <a:rPr lang="en-US" sz="1400">
                <a:solidFill>
                  <a:srgbClr val="1A1A1A"/>
                </a:solidFill>
              </a:rPr>
              <a:t> woodlands</a:t>
            </a:r>
            <a:r>
              <a:rPr lang="en-GB" sz="1400">
                <a:solidFill>
                  <a:srgbClr val="1A1A1A"/>
                </a:solidFill>
              </a:rPr>
              <a:t>: a</a:t>
            </a:r>
            <a:r>
              <a:rPr lang="en-US" sz="1400" err="1">
                <a:solidFill>
                  <a:srgbClr val="1A1A1A"/>
                </a:solidFill>
              </a:rPr>
              <a:t>cacia</a:t>
            </a:r>
            <a:r>
              <a:rPr lang="en-GB" sz="1400">
                <a:solidFill>
                  <a:srgbClr val="1A1A1A"/>
                </a:solidFill>
              </a:rPr>
              <a:t>, </a:t>
            </a:r>
            <a:r>
              <a:rPr lang="en-US" sz="1400">
                <a:solidFill>
                  <a:srgbClr val="1A1A1A"/>
                </a:solidFill>
              </a:rPr>
              <a:t>baobab</a:t>
            </a:r>
            <a:r>
              <a:rPr lang="en-GB" sz="1400">
                <a:solidFill>
                  <a:srgbClr val="1A1A1A"/>
                </a:solidFill>
              </a:rPr>
              <a:t>, </a:t>
            </a:r>
            <a:r>
              <a:rPr lang="en-US" sz="1400">
                <a:solidFill>
                  <a:srgbClr val="1A1A1A"/>
                </a:solidFill>
              </a:rPr>
              <a:t>mahogany</a:t>
            </a:r>
            <a:r>
              <a:rPr lang="en-GB" sz="1400">
                <a:solidFill>
                  <a:srgbClr val="1A1A1A"/>
                </a:solidFill>
              </a:rPr>
              <a:t>, </a:t>
            </a:r>
            <a:r>
              <a:rPr lang="en-US" sz="1400">
                <a:solidFill>
                  <a:srgbClr val="1A1A1A"/>
                </a:solidFill>
              </a:rPr>
              <a:t>teak</a:t>
            </a:r>
            <a:r>
              <a:rPr lang="en-GB" sz="1400">
                <a:solidFill>
                  <a:srgbClr val="1A1A1A"/>
                </a:solidFill>
              </a:rPr>
              <a:t>, m</a:t>
            </a:r>
            <a:r>
              <a:rPr lang="en-US" sz="1400" err="1">
                <a:solidFill>
                  <a:srgbClr val="1A1A1A"/>
                </a:solidFill>
              </a:rPr>
              <a:t>angrove</a:t>
            </a:r>
            <a:r>
              <a:rPr lang="en-GB" sz="1400">
                <a:solidFill>
                  <a:srgbClr val="1A1A1A"/>
                </a:solidFill>
              </a:rPr>
              <a:t>, </a:t>
            </a:r>
            <a:r>
              <a:rPr lang="en-US" sz="1400">
                <a:solidFill>
                  <a:srgbClr val="1A1A1A"/>
                </a:solidFill>
              </a:rPr>
              <a:t>silk </a:t>
            </a:r>
            <a:r>
              <a:rPr lang="en-GB" sz="1400"/>
              <a:t>cotton </a:t>
            </a:r>
            <a:r>
              <a:rPr lang="en-US" sz="1400">
                <a:solidFill>
                  <a:srgbClr val="1A1A1A"/>
                </a:solidFill>
              </a:rPr>
              <a:t>trees</a:t>
            </a:r>
            <a:r>
              <a:rPr lang="en-GB" sz="1400">
                <a:solidFill>
                  <a:srgbClr val="1A1A1A"/>
                </a:solidFill>
              </a:rPr>
              <a:t> and </a:t>
            </a:r>
            <a:r>
              <a:rPr lang="en-US" sz="1400">
                <a:solidFill>
                  <a:srgbClr val="1A1A1A"/>
                </a:solidFill>
              </a:rPr>
              <a:t>oil palms</a:t>
            </a:r>
            <a:endParaRPr lang="en-GB" sz="1400">
              <a:solidFill>
                <a:srgbClr val="1A1A1A"/>
              </a:solidFill>
            </a:endParaRPr>
          </a:p>
          <a:p>
            <a:pPr marL="285750" indent="-285750">
              <a:buFont typeface="Arial" panose="020B0604020202020204" pitchFamily="34" charset="0"/>
              <a:buChar char="•"/>
            </a:pPr>
            <a:endParaRPr lang="en-GB" sz="1400">
              <a:solidFill>
                <a:srgbClr val="00B0F0"/>
              </a:solidFill>
            </a:endParaRPr>
          </a:p>
          <a:p>
            <a:r>
              <a:rPr lang="en-GB" sz="1400" b="1" u="sng"/>
              <a:t>Animals:</a:t>
            </a:r>
            <a:endParaRPr lang="en-GB" sz="1400" u="sng"/>
          </a:p>
          <a:p>
            <a:r>
              <a:rPr lang="en-GB" sz="1400"/>
              <a:t>Some large mammals have disappeared from the West due to displacement by human settlement.</a:t>
            </a:r>
          </a:p>
          <a:p>
            <a:r>
              <a:rPr lang="en-GB" sz="1400" b="1" err="1"/>
              <a:t>Niokolo</a:t>
            </a:r>
            <a:r>
              <a:rPr lang="en-GB" sz="1400" b="1"/>
              <a:t> </a:t>
            </a:r>
            <a:r>
              <a:rPr lang="en-GB" sz="1400" b="1" err="1"/>
              <a:t>Koba</a:t>
            </a:r>
            <a:r>
              <a:rPr lang="en-GB" sz="1400" b="1"/>
              <a:t> National Park:</a:t>
            </a:r>
          </a:p>
          <a:p>
            <a:pPr marL="342900" indent="-342900">
              <a:buFont typeface="Arial" panose="020B0604020202020204" pitchFamily="34" charset="0"/>
              <a:buChar char="•"/>
            </a:pPr>
            <a:r>
              <a:rPr lang="en-GB" sz="1400"/>
              <a:t>Elephants</a:t>
            </a:r>
          </a:p>
          <a:p>
            <a:pPr marL="342900" indent="-342900">
              <a:buFont typeface="Arial" panose="020B0604020202020204" pitchFamily="34" charset="0"/>
              <a:buChar char="•"/>
            </a:pPr>
            <a:r>
              <a:rPr lang="en-GB" sz="1400"/>
              <a:t>Antelopes</a:t>
            </a:r>
          </a:p>
          <a:p>
            <a:pPr marL="342900" indent="-342900">
              <a:buFont typeface="Arial" panose="020B0604020202020204" pitchFamily="34" charset="0"/>
              <a:buChar char="•"/>
            </a:pPr>
            <a:r>
              <a:rPr lang="en-GB" sz="1400"/>
              <a:t>Lions</a:t>
            </a:r>
          </a:p>
          <a:p>
            <a:pPr marL="342900" indent="-342900">
              <a:buFont typeface="Arial" panose="020B0604020202020204" pitchFamily="34" charset="0"/>
              <a:buChar char="•"/>
            </a:pPr>
            <a:r>
              <a:rPr lang="en-GB" sz="1400"/>
              <a:t>Panthers</a:t>
            </a:r>
          </a:p>
          <a:p>
            <a:pPr marL="342900" indent="-342900">
              <a:buFont typeface="Arial" panose="020B0604020202020204" pitchFamily="34" charset="0"/>
              <a:buChar char="•"/>
            </a:pPr>
            <a:r>
              <a:rPr lang="en-GB" sz="1400"/>
              <a:t>Cheetahs</a:t>
            </a:r>
          </a:p>
          <a:p>
            <a:pPr marL="342900" indent="-342900">
              <a:buFont typeface="Arial" panose="020B0604020202020204" pitchFamily="34" charset="0"/>
              <a:buChar char="•"/>
            </a:pPr>
            <a:r>
              <a:rPr lang="en-GB" sz="1400"/>
              <a:t>Jackals</a:t>
            </a:r>
          </a:p>
          <a:p>
            <a:pPr marL="342900" indent="-342900">
              <a:buFont typeface="Arial" panose="020B0604020202020204" pitchFamily="34" charset="0"/>
              <a:buChar char="•"/>
            </a:pPr>
            <a:r>
              <a:rPr lang="en-GB" sz="1400"/>
              <a:t>Venomous snakes </a:t>
            </a:r>
          </a:p>
          <a:p>
            <a:pPr marL="342900" indent="-342900">
              <a:buFont typeface="Arial" panose="020B0604020202020204" pitchFamily="34" charset="0"/>
              <a:buChar char="•"/>
            </a:pPr>
            <a:r>
              <a:rPr lang="en-GB" sz="1400"/>
              <a:t>Crocodiles</a:t>
            </a:r>
          </a:p>
          <a:p>
            <a:pPr marL="342900" indent="-342900">
              <a:buFont typeface="Arial" panose="020B0604020202020204" pitchFamily="34" charset="0"/>
              <a:buChar char="•"/>
            </a:pPr>
            <a:r>
              <a:rPr lang="en-GB" sz="1400"/>
              <a:t>Hippopotamuses</a:t>
            </a:r>
          </a:p>
          <a:p>
            <a:pPr marL="342900" indent="-342900">
              <a:buFont typeface="Arial" panose="020B0604020202020204" pitchFamily="34" charset="0"/>
              <a:buChar char="•"/>
            </a:pPr>
            <a:r>
              <a:rPr lang="en-GB" sz="1400"/>
              <a:t>Turtles </a:t>
            </a:r>
          </a:p>
          <a:p>
            <a:r>
              <a:rPr lang="en-GB" sz="1400" b="1"/>
              <a:t>South West:</a:t>
            </a:r>
          </a:p>
          <a:p>
            <a:pPr marL="342900" indent="-342900">
              <a:buFont typeface="Arial" panose="020B0604020202020204" pitchFamily="34" charset="0"/>
              <a:buChar char="•"/>
            </a:pPr>
            <a:r>
              <a:rPr lang="en-GB" sz="1400"/>
              <a:t>Hippopotamuses</a:t>
            </a:r>
          </a:p>
          <a:p>
            <a:pPr marL="342900" indent="-342900">
              <a:buFont typeface="Arial" panose="020B0604020202020204" pitchFamily="34" charset="0"/>
              <a:buChar char="•"/>
            </a:pPr>
            <a:r>
              <a:rPr lang="en-GB" sz="1400"/>
              <a:t>Leopards</a:t>
            </a:r>
          </a:p>
          <a:p>
            <a:pPr marL="342900" indent="-342900">
              <a:buFont typeface="Arial" panose="020B0604020202020204" pitchFamily="34" charset="0"/>
              <a:buChar char="•"/>
            </a:pPr>
            <a:r>
              <a:rPr lang="en-GB" sz="1400"/>
              <a:t>Crocodiles</a:t>
            </a:r>
          </a:p>
          <a:p>
            <a:pPr marL="342900" indent="-342900">
              <a:buFont typeface="Arial" panose="020B0604020202020204" pitchFamily="34" charset="0"/>
              <a:buChar char="•"/>
            </a:pPr>
            <a:r>
              <a:rPr lang="en-GB" sz="1400"/>
              <a:t>Water buffalo </a:t>
            </a:r>
          </a:p>
          <a:p>
            <a:pPr algn="l"/>
            <a:endParaRPr lang="en-GB">
              <a:solidFill>
                <a:srgbClr val="00B0F0"/>
              </a:solidFill>
              <a:latin typeface="Georgia" panose="02040502050405020303" pitchFamily="18" charset="0"/>
              <a:hlinkClick r:id="rId2">
                <a:extLst>
                  <a:ext uri="{A12FA001-AC4F-418D-AE19-62706E023703}">
                    <ahyp:hlinkClr xmlns:ahyp="http://schemas.microsoft.com/office/drawing/2018/hyperlinkcolor" val="tx"/>
                  </a:ext>
                </a:extLst>
              </a:hlinkClick>
            </a:endParaRPr>
          </a:p>
        </p:txBody>
      </p:sp>
      <p:pic>
        <p:nvPicPr>
          <p:cNvPr id="6" name="Picture 6">
            <a:extLst>
              <a:ext uri="{FF2B5EF4-FFF2-40B4-BE49-F238E27FC236}">
                <a16:creationId xmlns:a16="http://schemas.microsoft.com/office/drawing/2014/main" id="{901E4B24-5B25-E447-AECF-5261CCFCF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8836" y="2461349"/>
            <a:ext cx="3268224" cy="1757382"/>
          </a:xfrm>
          <a:prstGeom prst="rect">
            <a:avLst/>
          </a:prstGeom>
        </p:spPr>
      </p:pic>
      <p:pic>
        <p:nvPicPr>
          <p:cNvPr id="3" name="Picture 3">
            <a:extLst>
              <a:ext uri="{FF2B5EF4-FFF2-40B4-BE49-F238E27FC236}">
                <a16:creationId xmlns:a16="http://schemas.microsoft.com/office/drawing/2014/main" id="{E96A7914-B75E-7A4E-9496-39E24FE6A2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836" y="4381148"/>
            <a:ext cx="3268224" cy="2273631"/>
          </a:xfrm>
          <a:prstGeom prst="rect">
            <a:avLst/>
          </a:prstGeom>
        </p:spPr>
      </p:pic>
    </p:spTree>
    <p:extLst>
      <p:ext uri="{BB962C8B-B14F-4D97-AF65-F5344CB8AC3E}">
        <p14:creationId xmlns:p14="http://schemas.microsoft.com/office/powerpoint/2010/main" val="2214960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80">
                                          <p:stCondLst>
                                            <p:cond delay="0"/>
                                          </p:stCondLst>
                                        </p:cTn>
                                        <p:tgtEl>
                                          <p:spTgt spid="5">
                                            <p:txEl>
                                              <p:pRg st="0" end="0"/>
                                            </p:txEl>
                                          </p:spTgt>
                                        </p:tgtEl>
                                      </p:cBhvr>
                                    </p:animEffect>
                                    <p:anim calcmode="lin" valueType="num">
                                      <p:cBhvr>
                                        <p:cTn id="1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xEl>
                                              <p:pRg st="0" end="0"/>
                                            </p:txEl>
                                          </p:spTgt>
                                        </p:tgtEl>
                                      </p:cBhvr>
                                      <p:to x="100000" y="60000"/>
                                    </p:animScale>
                                    <p:animScale>
                                      <p:cBhvr>
                                        <p:cTn id="22" dur="166" decel="50000">
                                          <p:stCondLst>
                                            <p:cond delay="676"/>
                                          </p:stCondLst>
                                        </p:cTn>
                                        <p:tgtEl>
                                          <p:spTgt spid="5">
                                            <p:txEl>
                                              <p:pRg st="0" end="0"/>
                                            </p:txEl>
                                          </p:spTgt>
                                        </p:tgtEl>
                                      </p:cBhvr>
                                      <p:to x="100000" y="100000"/>
                                    </p:animScale>
                                    <p:animScale>
                                      <p:cBhvr>
                                        <p:cTn id="23" dur="26">
                                          <p:stCondLst>
                                            <p:cond delay="1312"/>
                                          </p:stCondLst>
                                        </p:cTn>
                                        <p:tgtEl>
                                          <p:spTgt spid="5">
                                            <p:txEl>
                                              <p:pRg st="0" end="0"/>
                                            </p:txEl>
                                          </p:spTgt>
                                        </p:tgtEl>
                                      </p:cBhvr>
                                      <p:to x="100000" y="80000"/>
                                    </p:animScale>
                                    <p:animScale>
                                      <p:cBhvr>
                                        <p:cTn id="24" dur="166" decel="50000">
                                          <p:stCondLst>
                                            <p:cond delay="1338"/>
                                          </p:stCondLst>
                                        </p:cTn>
                                        <p:tgtEl>
                                          <p:spTgt spid="5">
                                            <p:txEl>
                                              <p:pRg st="0" end="0"/>
                                            </p:txEl>
                                          </p:spTgt>
                                        </p:tgtEl>
                                      </p:cBhvr>
                                      <p:to x="100000" y="100000"/>
                                    </p:animScale>
                                    <p:animScale>
                                      <p:cBhvr>
                                        <p:cTn id="25" dur="26">
                                          <p:stCondLst>
                                            <p:cond delay="1642"/>
                                          </p:stCondLst>
                                        </p:cTn>
                                        <p:tgtEl>
                                          <p:spTgt spid="5">
                                            <p:txEl>
                                              <p:pRg st="0" end="0"/>
                                            </p:txEl>
                                          </p:spTgt>
                                        </p:tgtEl>
                                      </p:cBhvr>
                                      <p:to x="100000" y="90000"/>
                                    </p:animScale>
                                    <p:animScale>
                                      <p:cBhvr>
                                        <p:cTn id="26" dur="166" decel="50000">
                                          <p:stCondLst>
                                            <p:cond delay="1668"/>
                                          </p:stCondLst>
                                        </p:cTn>
                                        <p:tgtEl>
                                          <p:spTgt spid="5">
                                            <p:txEl>
                                              <p:pRg st="0" end="0"/>
                                            </p:txEl>
                                          </p:spTgt>
                                        </p:tgtEl>
                                      </p:cBhvr>
                                      <p:to x="100000" y="100000"/>
                                    </p:animScale>
                                    <p:animScale>
                                      <p:cBhvr>
                                        <p:cTn id="27" dur="26">
                                          <p:stCondLst>
                                            <p:cond delay="1808"/>
                                          </p:stCondLst>
                                        </p:cTn>
                                        <p:tgtEl>
                                          <p:spTgt spid="5">
                                            <p:txEl>
                                              <p:pRg st="0" end="0"/>
                                            </p:txEl>
                                          </p:spTgt>
                                        </p:tgtEl>
                                      </p:cBhvr>
                                      <p:to x="100000" y="95000"/>
                                    </p:animScale>
                                    <p:animScale>
                                      <p:cBhvr>
                                        <p:cTn id="28" dur="166" decel="50000">
                                          <p:stCondLst>
                                            <p:cond delay="1834"/>
                                          </p:stCondLst>
                                        </p:cTn>
                                        <p:tgtEl>
                                          <p:spTgt spid="5">
                                            <p:txEl>
                                              <p:pRg st="0" end="0"/>
                                            </p:txEl>
                                          </p:spTgt>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wipe(down)">
                                      <p:cBhvr>
                                        <p:cTn id="31" dur="580">
                                          <p:stCondLst>
                                            <p:cond delay="0"/>
                                          </p:stCondLst>
                                        </p:cTn>
                                        <p:tgtEl>
                                          <p:spTgt spid="5">
                                            <p:txEl>
                                              <p:pRg st="1" end="1"/>
                                            </p:txEl>
                                          </p:spTgt>
                                        </p:tgtEl>
                                      </p:cBhvr>
                                    </p:animEffect>
                                    <p:anim calcmode="lin" valueType="num">
                                      <p:cBhvr>
                                        <p:cTn id="32"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xEl>
                                              <p:pRg st="1" end="1"/>
                                            </p:txEl>
                                          </p:spTgt>
                                        </p:tgtEl>
                                      </p:cBhvr>
                                      <p:to x="100000" y="60000"/>
                                    </p:animScale>
                                    <p:animScale>
                                      <p:cBhvr>
                                        <p:cTn id="38" dur="166" decel="50000">
                                          <p:stCondLst>
                                            <p:cond delay="676"/>
                                          </p:stCondLst>
                                        </p:cTn>
                                        <p:tgtEl>
                                          <p:spTgt spid="5">
                                            <p:txEl>
                                              <p:pRg st="1" end="1"/>
                                            </p:txEl>
                                          </p:spTgt>
                                        </p:tgtEl>
                                      </p:cBhvr>
                                      <p:to x="100000" y="100000"/>
                                    </p:animScale>
                                    <p:animScale>
                                      <p:cBhvr>
                                        <p:cTn id="39" dur="26">
                                          <p:stCondLst>
                                            <p:cond delay="1312"/>
                                          </p:stCondLst>
                                        </p:cTn>
                                        <p:tgtEl>
                                          <p:spTgt spid="5">
                                            <p:txEl>
                                              <p:pRg st="1" end="1"/>
                                            </p:txEl>
                                          </p:spTgt>
                                        </p:tgtEl>
                                      </p:cBhvr>
                                      <p:to x="100000" y="80000"/>
                                    </p:animScale>
                                    <p:animScale>
                                      <p:cBhvr>
                                        <p:cTn id="40" dur="166" decel="50000">
                                          <p:stCondLst>
                                            <p:cond delay="1338"/>
                                          </p:stCondLst>
                                        </p:cTn>
                                        <p:tgtEl>
                                          <p:spTgt spid="5">
                                            <p:txEl>
                                              <p:pRg st="1" end="1"/>
                                            </p:txEl>
                                          </p:spTgt>
                                        </p:tgtEl>
                                      </p:cBhvr>
                                      <p:to x="100000" y="100000"/>
                                    </p:animScale>
                                    <p:animScale>
                                      <p:cBhvr>
                                        <p:cTn id="41" dur="26">
                                          <p:stCondLst>
                                            <p:cond delay="1642"/>
                                          </p:stCondLst>
                                        </p:cTn>
                                        <p:tgtEl>
                                          <p:spTgt spid="5">
                                            <p:txEl>
                                              <p:pRg st="1" end="1"/>
                                            </p:txEl>
                                          </p:spTgt>
                                        </p:tgtEl>
                                      </p:cBhvr>
                                      <p:to x="100000" y="90000"/>
                                    </p:animScale>
                                    <p:animScale>
                                      <p:cBhvr>
                                        <p:cTn id="42" dur="166" decel="50000">
                                          <p:stCondLst>
                                            <p:cond delay="1668"/>
                                          </p:stCondLst>
                                        </p:cTn>
                                        <p:tgtEl>
                                          <p:spTgt spid="5">
                                            <p:txEl>
                                              <p:pRg st="1" end="1"/>
                                            </p:txEl>
                                          </p:spTgt>
                                        </p:tgtEl>
                                      </p:cBhvr>
                                      <p:to x="100000" y="100000"/>
                                    </p:animScale>
                                    <p:animScale>
                                      <p:cBhvr>
                                        <p:cTn id="43" dur="26">
                                          <p:stCondLst>
                                            <p:cond delay="1808"/>
                                          </p:stCondLst>
                                        </p:cTn>
                                        <p:tgtEl>
                                          <p:spTgt spid="5">
                                            <p:txEl>
                                              <p:pRg st="1" end="1"/>
                                            </p:txEl>
                                          </p:spTgt>
                                        </p:tgtEl>
                                      </p:cBhvr>
                                      <p:to x="100000" y="95000"/>
                                    </p:animScale>
                                    <p:animScale>
                                      <p:cBhvr>
                                        <p:cTn id="44" dur="166" decel="50000">
                                          <p:stCondLst>
                                            <p:cond delay="1834"/>
                                          </p:stCondLst>
                                        </p:cTn>
                                        <p:tgtEl>
                                          <p:spTgt spid="5">
                                            <p:txEl>
                                              <p:pRg st="1" end="1"/>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wipe(down)">
                                      <p:cBhvr>
                                        <p:cTn id="47" dur="580">
                                          <p:stCondLst>
                                            <p:cond delay="0"/>
                                          </p:stCondLst>
                                        </p:cTn>
                                        <p:tgtEl>
                                          <p:spTgt spid="5">
                                            <p:txEl>
                                              <p:pRg st="2" end="2"/>
                                            </p:txEl>
                                          </p:spTgt>
                                        </p:tgtEl>
                                      </p:cBhvr>
                                    </p:animEffect>
                                    <p:anim calcmode="lin" valueType="num">
                                      <p:cBhvr>
                                        <p:cTn id="48"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xEl>
                                              <p:pRg st="2" end="2"/>
                                            </p:txEl>
                                          </p:spTgt>
                                        </p:tgtEl>
                                      </p:cBhvr>
                                      <p:to x="100000" y="60000"/>
                                    </p:animScale>
                                    <p:animScale>
                                      <p:cBhvr>
                                        <p:cTn id="54" dur="166" decel="50000">
                                          <p:stCondLst>
                                            <p:cond delay="676"/>
                                          </p:stCondLst>
                                        </p:cTn>
                                        <p:tgtEl>
                                          <p:spTgt spid="5">
                                            <p:txEl>
                                              <p:pRg st="2" end="2"/>
                                            </p:txEl>
                                          </p:spTgt>
                                        </p:tgtEl>
                                      </p:cBhvr>
                                      <p:to x="100000" y="100000"/>
                                    </p:animScale>
                                    <p:animScale>
                                      <p:cBhvr>
                                        <p:cTn id="55" dur="26">
                                          <p:stCondLst>
                                            <p:cond delay="1312"/>
                                          </p:stCondLst>
                                        </p:cTn>
                                        <p:tgtEl>
                                          <p:spTgt spid="5">
                                            <p:txEl>
                                              <p:pRg st="2" end="2"/>
                                            </p:txEl>
                                          </p:spTgt>
                                        </p:tgtEl>
                                      </p:cBhvr>
                                      <p:to x="100000" y="80000"/>
                                    </p:animScale>
                                    <p:animScale>
                                      <p:cBhvr>
                                        <p:cTn id="56" dur="166" decel="50000">
                                          <p:stCondLst>
                                            <p:cond delay="1338"/>
                                          </p:stCondLst>
                                        </p:cTn>
                                        <p:tgtEl>
                                          <p:spTgt spid="5">
                                            <p:txEl>
                                              <p:pRg st="2" end="2"/>
                                            </p:txEl>
                                          </p:spTgt>
                                        </p:tgtEl>
                                      </p:cBhvr>
                                      <p:to x="100000" y="100000"/>
                                    </p:animScale>
                                    <p:animScale>
                                      <p:cBhvr>
                                        <p:cTn id="57" dur="26">
                                          <p:stCondLst>
                                            <p:cond delay="1642"/>
                                          </p:stCondLst>
                                        </p:cTn>
                                        <p:tgtEl>
                                          <p:spTgt spid="5">
                                            <p:txEl>
                                              <p:pRg st="2" end="2"/>
                                            </p:txEl>
                                          </p:spTgt>
                                        </p:tgtEl>
                                      </p:cBhvr>
                                      <p:to x="100000" y="90000"/>
                                    </p:animScale>
                                    <p:animScale>
                                      <p:cBhvr>
                                        <p:cTn id="58" dur="166" decel="50000">
                                          <p:stCondLst>
                                            <p:cond delay="1668"/>
                                          </p:stCondLst>
                                        </p:cTn>
                                        <p:tgtEl>
                                          <p:spTgt spid="5">
                                            <p:txEl>
                                              <p:pRg st="2" end="2"/>
                                            </p:txEl>
                                          </p:spTgt>
                                        </p:tgtEl>
                                      </p:cBhvr>
                                      <p:to x="100000" y="100000"/>
                                    </p:animScale>
                                    <p:animScale>
                                      <p:cBhvr>
                                        <p:cTn id="59" dur="26">
                                          <p:stCondLst>
                                            <p:cond delay="1808"/>
                                          </p:stCondLst>
                                        </p:cTn>
                                        <p:tgtEl>
                                          <p:spTgt spid="5">
                                            <p:txEl>
                                              <p:pRg st="2" end="2"/>
                                            </p:txEl>
                                          </p:spTgt>
                                        </p:tgtEl>
                                      </p:cBhvr>
                                      <p:to x="100000" y="95000"/>
                                    </p:animScale>
                                    <p:animScale>
                                      <p:cBhvr>
                                        <p:cTn id="60" dur="166" decel="50000">
                                          <p:stCondLst>
                                            <p:cond delay="1834"/>
                                          </p:stCondLst>
                                        </p:cTn>
                                        <p:tgtEl>
                                          <p:spTgt spid="5">
                                            <p:txEl>
                                              <p:pRg st="2" end="2"/>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wipe(down)">
                                      <p:cBhvr>
                                        <p:cTn id="63" dur="580">
                                          <p:stCondLst>
                                            <p:cond delay="0"/>
                                          </p:stCondLst>
                                        </p:cTn>
                                        <p:tgtEl>
                                          <p:spTgt spid="5">
                                            <p:txEl>
                                              <p:pRg st="3" end="3"/>
                                            </p:txEl>
                                          </p:spTgt>
                                        </p:tgtEl>
                                      </p:cBhvr>
                                    </p:animEffect>
                                    <p:anim calcmode="lin" valueType="num">
                                      <p:cBhvr>
                                        <p:cTn id="64"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5">
                                            <p:txEl>
                                              <p:pRg st="3" end="3"/>
                                            </p:txEl>
                                          </p:spTgt>
                                        </p:tgtEl>
                                      </p:cBhvr>
                                      <p:to x="100000" y="60000"/>
                                    </p:animScale>
                                    <p:animScale>
                                      <p:cBhvr>
                                        <p:cTn id="70" dur="166" decel="50000">
                                          <p:stCondLst>
                                            <p:cond delay="676"/>
                                          </p:stCondLst>
                                        </p:cTn>
                                        <p:tgtEl>
                                          <p:spTgt spid="5">
                                            <p:txEl>
                                              <p:pRg st="3" end="3"/>
                                            </p:txEl>
                                          </p:spTgt>
                                        </p:tgtEl>
                                      </p:cBhvr>
                                      <p:to x="100000" y="100000"/>
                                    </p:animScale>
                                    <p:animScale>
                                      <p:cBhvr>
                                        <p:cTn id="71" dur="26">
                                          <p:stCondLst>
                                            <p:cond delay="1312"/>
                                          </p:stCondLst>
                                        </p:cTn>
                                        <p:tgtEl>
                                          <p:spTgt spid="5">
                                            <p:txEl>
                                              <p:pRg st="3" end="3"/>
                                            </p:txEl>
                                          </p:spTgt>
                                        </p:tgtEl>
                                      </p:cBhvr>
                                      <p:to x="100000" y="80000"/>
                                    </p:animScale>
                                    <p:animScale>
                                      <p:cBhvr>
                                        <p:cTn id="72" dur="166" decel="50000">
                                          <p:stCondLst>
                                            <p:cond delay="1338"/>
                                          </p:stCondLst>
                                        </p:cTn>
                                        <p:tgtEl>
                                          <p:spTgt spid="5">
                                            <p:txEl>
                                              <p:pRg st="3" end="3"/>
                                            </p:txEl>
                                          </p:spTgt>
                                        </p:tgtEl>
                                      </p:cBhvr>
                                      <p:to x="100000" y="100000"/>
                                    </p:animScale>
                                    <p:animScale>
                                      <p:cBhvr>
                                        <p:cTn id="73" dur="26">
                                          <p:stCondLst>
                                            <p:cond delay="1642"/>
                                          </p:stCondLst>
                                        </p:cTn>
                                        <p:tgtEl>
                                          <p:spTgt spid="5">
                                            <p:txEl>
                                              <p:pRg st="3" end="3"/>
                                            </p:txEl>
                                          </p:spTgt>
                                        </p:tgtEl>
                                      </p:cBhvr>
                                      <p:to x="100000" y="90000"/>
                                    </p:animScale>
                                    <p:animScale>
                                      <p:cBhvr>
                                        <p:cTn id="74" dur="166" decel="50000">
                                          <p:stCondLst>
                                            <p:cond delay="1668"/>
                                          </p:stCondLst>
                                        </p:cTn>
                                        <p:tgtEl>
                                          <p:spTgt spid="5">
                                            <p:txEl>
                                              <p:pRg st="3" end="3"/>
                                            </p:txEl>
                                          </p:spTgt>
                                        </p:tgtEl>
                                      </p:cBhvr>
                                      <p:to x="100000" y="100000"/>
                                    </p:animScale>
                                    <p:animScale>
                                      <p:cBhvr>
                                        <p:cTn id="75" dur="26">
                                          <p:stCondLst>
                                            <p:cond delay="1808"/>
                                          </p:stCondLst>
                                        </p:cTn>
                                        <p:tgtEl>
                                          <p:spTgt spid="5">
                                            <p:txEl>
                                              <p:pRg st="3" end="3"/>
                                            </p:txEl>
                                          </p:spTgt>
                                        </p:tgtEl>
                                      </p:cBhvr>
                                      <p:to x="100000" y="95000"/>
                                    </p:animScale>
                                    <p:animScale>
                                      <p:cBhvr>
                                        <p:cTn id="76" dur="166" decel="50000">
                                          <p:stCondLst>
                                            <p:cond delay="1834"/>
                                          </p:stCondLst>
                                        </p:cTn>
                                        <p:tgtEl>
                                          <p:spTgt spid="5">
                                            <p:txEl>
                                              <p:pRg st="3" end="3"/>
                                            </p:txEl>
                                          </p:spTgt>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5">
                                            <p:txEl>
                                              <p:pRg st="4" end="4"/>
                                            </p:txEl>
                                          </p:spTgt>
                                        </p:tgtEl>
                                        <p:attrNameLst>
                                          <p:attrName>style.visibility</p:attrName>
                                        </p:attrNameLst>
                                      </p:cBhvr>
                                      <p:to>
                                        <p:strVal val="visible"/>
                                      </p:to>
                                    </p:set>
                                    <p:animEffect transition="in" filter="wipe(down)">
                                      <p:cBhvr>
                                        <p:cTn id="79" dur="580">
                                          <p:stCondLst>
                                            <p:cond delay="0"/>
                                          </p:stCondLst>
                                        </p:cTn>
                                        <p:tgtEl>
                                          <p:spTgt spid="5">
                                            <p:txEl>
                                              <p:pRg st="4" end="4"/>
                                            </p:txEl>
                                          </p:spTgt>
                                        </p:tgtEl>
                                      </p:cBhvr>
                                    </p:animEffect>
                                    <p:anim calcmode="lin" valueType="num">
                                      <p:cBhvr>
                                        <p:cTn id="80"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4" end="4"/>
                                            </p:txEl>
                                          </p:spTgt>
                                        </p:tgtEl>
                                      </p:cBhvr>
                                      <p:to x="100000" y="60000"/>
                                    </p:animScale>
                                    <p:animScale>
                                      <p:cBhvr>
                                        <p:cTn id="86" dur="166" decel="50000">
                                          <p:stCondLst>
                                            <p:cond delay="676"/>
                                          </p:stCondLst>
                                        </p:cTn>
                                        <p:tgtEl>
                                          <p:spTgt spid="5">
                                            <p:txEl>
                                              <p:pRg st="4" end="4"/>
                                            </p:txEl>
                                          </p:spTgt>
                                        </p:tgtEl>
                                      </p:cBhvr>
                                      <p:to x="100000" y="100000"/>
                                    </p:animScale>
                                    <p:animScale>
                                      <p:cBhvr>
                                        <p:cTn id="87" dur="26">
                                          <p:stCondLst>
                                            <p:cond delay="1312"/>
                                          </p:stCondLst>
                                        </p:cTn>
                                        <p:tgtEl>
                                          <p:spTgt spid="5">
                                            <p:txEl>
                                              <p:pRg st="4" end="4"/>
                                            </p:txEl>
                                          </p:spTgt>
                                        </p:tgtEl>
                                      </p:cBhvr>
                                      <p:to x="100000" y="80000"/>
                                    </p:animScale>
                                    <p:animScale>
                                      <p:cBhvr>
                                        <p:cTn id="88" dur="166" decel="50000">
                                          <p:stCondLst>
                                            <p:cond delay="1338"/>
                                          </p:stCondLst>
                                        </p:cTn>
                                        <p:tgtEl>
                                          <p:spTgt spid="5">
                                            <p:txEl>
                                              <p:pRg st="4" end="4"/>
                                            </p:txEl>
                                          </p:spTgt>
                                        </p:tgtEl>
                                      </p:cBhvr>
                                      <p:to x="100000" y="100000"/>
                                    </p:animScale>
                                    <p:animScale>
                                      <p:cBhvr>
                                        <p:cTn id="89" dur="26">
                                          <p:stCondLst>
                                            <p:cond delay="1642"/>
                                          </p:stCondLst>
                                        </p:cTn>
                                        <p:tgtEl>
                                          <p:spTgt spid="5">
                                            <p:txEl>
                                              <p:pRg st="4" end="4"/>
                                            </p:txEl>
                                          </p:spTgt>
                                        </p:tgtEl>
                                      </p:cBhvr>
                                      <p:to x="100000" y="90000"/>
                                    </p:animScale>
                                    <p:animScale>
                                      <p:cBhvr>
                                        <p:cTn id="90" dur="166" decel="50000">
                                          <p:stCondLst>
                                            <p:cond delay="1668"/>
                                          </p:stCondLst>
                                        </p:cTn>
                                        <p:tgtEl>
                                          <p:spTgt spid="5">
                                            <p:txEl>
                                              <p:pRg st="4" end="4"/>
                                            </p:txEl>
                                          </p:spTgt>
                                        </p:tgtEl>
                                      </p:cBhvr>
                                      <p:to x="100000" y="100000"/>
                                    </p:animScale>
                                    <p:animScale>
                                      <p:cBhvr>
                                        <p:cTn id="91" dur="26">
                                          <p:stCondLst>
                                            <p:cond delay="1808"/>
                                          </p:stCondLst>
                                        </p:cTn>
                                        <p:tgtEl>
                                          <p:spTgt spid="5">
                                            <p:txEl>
                                              <p:pRg st="4" end="4"/>
                                            </p:txEl>
                                          </p:spTgt>
                                        </p:tgtEl>
                                      </p:cBhvr>
                                      <p:to x="100000" y="95000"/>
                                    </p:animScale>
                                    <p:animScale>
                                      <p:cBhvr>
                                        <p:cTn id="92" dur="166" decel="50000">
                                          <p:stCondLst>
                                            <p:cond delay="1834"/>
                                          </p:stCondLst>
                                        </p:cTn>
                                        <p:tgtEl>
                                          <p:spTgt spid="5">
                                            <p:txEl>
                                              <p:pRg st="4" end="4"/>
                                            </p:txEl>
                                          </p:spTgt>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5">
                                            <p:txEl>
                                              <p:pRg st="5" end="5"/>
                                            </p:txEl>
                                          </p:spTgt>
                                        </p:tgtEl>
                                        <p:attrNameLst>
                                          <p:attrName>style.visibility</p:attrName>
                                        </p:attrNameLst>
                                      </p:cBhvr>
                                      <p:to>
                                        <p:strVal val="visible"/>
                                      </p:to>
                                    </p:set>
                                    <p:animEffect transition="in" filter="wipe(down)">
                                      <p:cBhvr>
                                        <p:cTn id="95" dur="580">
                                          <p:stCondLst>
                                            <p:cond delay="0"/>
                                          </p:stCondLst>
                                        </p:cTn>
                                        <p:tgtEl>
                                          <p:spTgt spid="5">
                                            <p:txEl>
                                              <p:pRg st="5" end="5"/>
                                            </p:txEl>
                                          </p:spTgt>
                                        </p:tgtEl>
                                      </p:cBhvr>
                                    </p:animEffect>
                                    <p:anim calcmode="lin" valueType="num">
                                      <p:cBhvr>
                                        <p:cTn id="96"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5">
                                            <p:txEl>
                                              <p:pRg st="5" end="5"/>
                                            </p:txEl>
                                          </p:spTgt>
                                        </p:tgtEl>
                                      </p:cBhvr>
                                      <p:to x="100000" y="60000"/>
                                    </p:animScale>
                                    <p:animScale>
                                      <p:cBhvr>
                                        <p:cTn id="102" dur="166" decel="50000">
                                          <p:stCondLst>
                                            <p:cond delay="676"/>
                                          </p:stCondLst>
                                        </p:cTn>
                                        <p:tgtEl>
                                          <p:spTgt spid="5">
                                            <p:txEl>
                                              <p:pRg st="5" end="5"/>
                                            </p:txEl>
                                          </p:spTgt>
                                        </p:tgtEl>
                                      </p:cBhvr>
                                      <p:to x="100000" y="100000"/>
                                    </p:animScale>
                                    <p:animScale>
                                      <p:cBhvr>
                                        <p:cTn id="103" dur="26">
                                          <p:stCondLst>
                                            <p:cond delay="1312"/>
                                          </p:stCondLst>
                                        </p:cTn>
                                        <p:tgtEl>
                                          <p:spTgt spid="5">
                                            <p:txEl>
                                              <p:pRg st="5" end="5"/>
                                            </p:txEl>
                                          </p:spTgt>
                                        </p:tgtEl>
                                      </p:cBhvr>
                                      <p:to x="100000" y="80000"/>
                                    </p:animScale>
                                    <p:animScale>
                                      <p:cBhvr>
                                        <p:cTn id="104" dur="166" decel="50000">
                                          <p:stCondLst>
                                            <p:cond delay="1338"/>
                                          </p:stCondLst>
                                        </p:cTn>
                                        <p:tgtEl>
                                          <p:spTgt spid="5">
                                            <p:txEl>
                                              <p:pRg st="5" end="5"/>
                                            </p:txEl>
                                          </p:spTgt>
                                        </p:tgtEl>
                                      </p:cBhvr>
                                      <p:to x="100000" y="100000"/>
                                    </p:animScale>
                                    <p:animScale>
                                      <p:cBhvr>
                                        <p:cTn id="105" dur="26">
                                          <p:stCondLst>
                                            <p:cond delay="1642"/>
                                          </p:stCondLst>
                                        </p:cTn>
                                        <p:tgtEl>
                                          <p:spTgt spid="5">
                                            <p:txEl>
                                              <p:pRg st="5" end="5"/>
                                            </p:txEl>
                                          </p:spTgt>
                                        </p:tgtEl>
                                      </p:cBhvr>
                                      <p:to x="100000" y="90000"/>
                                    </p:animScale>
                                    <p:animScale>
                                      <p:cBhvr>
                                        <p:cTn id="106" dur="166" decel="50000">
                                          <p:stCondLst>
                                            <p:cond delay="1668"/>
                                          </p:stCondLst>
                                        </p:cTn>
                                        <p:tgtEl>
                                          <p:spTgt spid="5">
                                            <p:txEl>
                                              <p:pRg st="5" end="5"/>
                                            </p:txEl>
                                          </p:spTgt>
                                        </p:tgtEl>
                                      </p:cBhvr>
                                      <p:to x="100000" y="100000"/>
                                    </p:animScale>
                                    <p:animScale>
                                      <p:cBhvr>
                                        <p:cTn id="107" dur="26">
                                          <p:stCondLst>
                                            <p:cond delay="1808"/>
                                          </p:stCondLst>
                                        </p:cTn>
                                        <p:tgtEl>
                                          <p:spTgt spid="5">
                                            <p:txEl>
                                              <p:pRg st="5" end="5"/>
                                            </p:txEl>
                                          </p:spTgt>
                                        </p:tgtEl>
                                      </p:cBhvr>
                                      <p:to x="100000" y="95000"/>
                                    </p:animScale>
                                    <p:animScale>
                                      <p:cBhvr>
                                        <p:cTn id="108" dur="166" decel="50000">
                                          <p:stCondLst>
                                            <p:cond delay="1834"/>
                                          </p:stCondLst>
                                        </p:cTn>
                                        <p:tgtEl>
                                          <p:spTgt spid="5">
                                            <p:txEl>
                                              <p:pRg st="5" end="5"/>
                                            </p:txEl>
                                          </p:spTgt>
                                        </p:tgtEl>
                                      </p:cBhvr>
                                      <p:to x="100000" y="100000"/>
                                    </p:animScale>
                                  </p:childTnLst>
                                </p:cTn>
                              </p:par>
                              <p:par>
                                <p:cTn id="109" presetID="26" presetClass="entr" presetSubtype="0" fill="hold" nodeType="withEffect">
                                  <p:stCondLst>
                                    <p:cond delay="0"/>
                                  </p:stCondLst>
                                  <p:childTnLst>
                                    <p:set>
                                      <p:cBhvr>
                                        <p:cTn id="110" dur="1" fill="hold">
                                          <p:stCondLst>
                                            <p:cond delay="0"/>
                                          </p:stCondLst>
                                        </p:cTn>
                                        <p:tgtEl>
                                          <p:spTgt spid="5">
                                            <p:txEl>
                                              <p:pRg st="6" end="6"/>
                                            </p:txEl>
                                          </p:spTgt>
                                        </p:tgtEl>
                                        <p:attrNameLst>
                                          <p:attrName>style.visibility</p:attrName>
                                        </p:attrNameLst>
                                      </p:cBhvr>
                                      <p:to>
                                        <p:strVal val="visible"/>
                                      </p:to>
                                    </p:set>
                                    <p:animEffect transition="in" filter="wipe(down)">
                                      <p:cBhvr>
                                        <p:cTn id="111" dur="580">
                                          <p:stCondLst>
                                            <p:cond delay="0"/>
                                          </p:stCondLst>
                                        </p:cTn>
                                        <p:tgtEl>
                                          <p:spTgt spid="5">
                                            <p:txEl>
                                              <p:pRg st="6" end="6"/>
                                            </p:txEl>
                                          </p:spTgt>
                                        </p:tgtEl>
                                      </p:cBhvr>
                                    </p:animEffect>
                                    <p:anim calcmode="lin" valueType="num">
                                      <p:cBhvr>
                                        <p:cTn id="112"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5">
                                            <p:txEl>
                                              <p:pRg st="6" end="6"/>
                                            </p:txEl>
                                          </p:spTgt>
                                        </p:tgtEl>
                                      </p:cBhvr>
                                      <p:to x="100000" y="60000"/>
                                    </p:animScale>
                                    <p:animScale>
                                      <p:cBhvr>
                                        <p:cTn id="118" dur="166" decel="50000">
                                          <p:stCondLst>
                                            <p:cond delay="676"/>
                                          </p:stCondLst>
                                        </p:cTn>
                                        <p:tgtEl>
                                          <p:spTgt spid="5">
                                            <p:txEl>
                                              <p:pRg st="6" end="6"/>
                                            </p:txEl>
                                          </p:spTgt>
                                        </p:tgtEl>
                                      </p:cBhvr>
                                      <p:to x="100000" y="100000"/>
                                    </p:animScale>
                                    <p:animScale>
                                      <p:cBhvr>
                                        <p:cTn id="119" dur="26">
                                          <p:stCondLst>
                                            <p:cond delay="1312"/>
                                          </p:stCondLst>
                                        </p:cTn>
                                        <p:tgtEl>
                                          <p:spTgt spid="5">
                                            <p:txEl>
                                              <p:pRg st="6" end="6"/>
                                            </p:txEl>
                                          </p:spTgt>
                                        </p:tgtEl>
                                      </p:cBhvr>
                                      <p:to x="100000" y="80000"/>
                                    </p:animScale>
                                    <p:animScale>
                                      <p:cBhvr>
                                        <p:cTn id="120" dur="166" decel="50000">
                                          <p:stCondLst>
                                            <p:cond delay="1338"/>
                                          </p:stCondLst>
                                        </p:cTn>
                                        <p:tgtEl>
                                          <p:spTgt spid="5">
                                            <p:txEl>
                                              <p:pRg st="6" end="6"/>
                                            </p:txEl>
                                          </p:spTgt>
                                        </p:tgtEl>
                                      </p:cBhvr>
                                      <p:to x="100000" y="100000"/>
                                    </p:animScale>
                                    <p:animScale>
                                      <p:cBhvr>
                                        <p:cTn id="121" dur="26">
                                          <p:stCondLst>
                                            <p:cond delay="1642"/>
                                          </p:stCondLst>
                                        </p:cTn>
                                        <p:tgtEl>
                                          <p:spTgt spid="5">
                                            <p:txEl>
                                              <p:pRg st="6" end="6"/>
                                            </p:txEl>
                                          </p:spTgt>
                                        </p:tgtEl>
                                      </p:cBhvr>
                                      <p:to x="100000" y="90000"/>
                                    </p:animScale>
                                    <p:animScale>
                                      <p:cBhvr>
                                        <p:cTn id="122" dur="166" decel="50000">
                                          <p:stCondLst>
                                            <p:cond delay="1668"/>
                                          </p:stCondLst>
                                        </p:cTn>
                                        <p:tgtEl>
                                          <p:spTgt spid="5">
                                            <p:txEl>
                                              <p:pRg st="6" end="6"/>
                                            </p:txEl>
                                          </p:spTgt>
                                        </p:tgtEl>
                                      </p:cBhvr>
                                      <p:to x="100000" y="100000"/>
                                    </p:animScale>
                                    <p:animScale>
                                      <p:cBhvr>
                                        <p:cTn id="123" dur="26">
                                          <p:stCondLst>
                                            <p:cond delay="1808"/>
                                          </p:stCondLst>
                                        </p:cTn>
                                        <p:tgtEl>
                                          <p:spTgt spid="5">
                                            <p:txEl>
                                              <p:pRg st="6" end="6"/>
                                            </p:txEl>
                                          </p:spTgt>
                                        </p:tgtEl>
                                      </p:cBhvr>
                                      <p:to x="100000" y="95000"/>
                                    </p:animScale>
                                    <p:animScale>
                                      <p:cBhvr>
                                        <p:cTn id="124" dur="166" decel="50000">
                                          <p:stCondLst>
                                            <p:cond delay="1834"/>
                                          </p:stCondLst>
                                        </p:cTn>
                                        <p:tgtEl>
                                          <p:spTgt spid="5">
                                            <p:txEl>
                                              <p:pRg st="6" end="6"/>
                                            </p:txEl>
                                          </p:spTgt>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5">
                                            <p:txEl>
                                              <p:pRg st="8" end="8"/>
                                            </p:txEl>
                                          </p:spTgt>
                                        </p:tgtEl>
                                        <p:attrNameLst>
                                          <p:attrName>style.visibility</p:attrName>
                                        </p:attrNameLst>
                                      </p:cBhvr>
                                      <p:to>
                                        <p:strVal val="visible"/>
                                      </p:to>
                                    </p:set>
                                    <p:animEffect transition="in" filter="wipe(down)">
                                      <p:cBhvr>
                                        <p:cTn id="127" dur="580">
                                          <p:stCondLst>
                                            <p:cond delay="0"/>
                                          </p:stCondLst>
                                        </p:cTn>
                                        <p:tgtEl>
                                          <p:spTgt spid="5">
                                            <p:txEl>
                                              <p:pRg st="8" end="8"/>
                                            </p:txEl>
                                          </p:spTgt>
                                        </p:tgtEl>
                                      </p:cBhvr>
                                    </p:animEffect>
                                    <p:anim calcmode="lin" valueType="num">
                                      <p:cBhvr>
                                        <p:cTn id="128"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5">
                                            <p:txEl>
                                              <p:pRg st="8" end="8"/>
                                            </p:txEl>
                                          </p:spTgt>
                                        </p:tgtEl>
                                      </p:cBhvr>
                                      <p:to x="100000" y="60000"/>
                                    </p:animScale>
                                    <p:animScale>
                                      <p:cBhvr>
                                        <p:cTn id="134" dur="166" decel="50000">
                                          <p:stCondLst>
                                            <p:cond delay="676"/>
                                          </p:stCondLst>
                                        </p:cTn>
                                        <p:tgtEl>
                                          <p:spTgt spid="5">
                                            <p:txEl>
                                              <p:pRg st="8" end="8"/>
                                            </p:txEl>
                                          </p:spTgt>
                                        </p:tgtEl>
                                      </p:cBhvr>
                                      <p:to x="100000" y="100000"/>
                                    </p:animScale>
                                    <p:animScale>
                                      <p:cBhvr>
                                        <p:cTn id="135" dur="26">
                                          <p:stCondLst>
                                            <p:cond delay="1312"/>
                                          </p:stCondLst>
                                        </p:cTn>
                                        <p:tgtEl>
                                          <p:spTgt spid="5">
                                            <p:txEl>
                                              <p:pRg st="8" end="8"/>
                                            </p:txEl>
                                          </p:spTgt>
                                        </p:tgtEl>
                                      </p:cBhvr>
                                      <p:to x="100000" y="80000"/>
                                    </p:animScale>
                                    <p:animScale>
                                      <p:cBhvr>
                                        <p:cTn id="136" dur="166" decel="50000">
                                          <p:stCondLst>
                                            <p:cond delay="1338"/>
                                          </p:stCondLst>
                                        </p:cTn>
                                        <p:tgtEl>
                                          <p:spTgt spid="5">
                                            <p:txEl>
                                              <p:pRg st="8" end="8"/>
                                            </p:txEl>
                                          </p:spTgt>
                                        </p:tgtEl>
                                      </p:cBhvr>
                                      <p:to x="100000" y="100000"/>
                                    </p:animScale>
                                    <p:animScale>
                                      <p:cBhvr>
                                        <p:cTn id="137" dur="26">
                                          <p:stCondLst>
                                            <p:cond delay="1642"/>
                                          </p:stCondLst>
                                        </p:cTn>
                                        <p:tgtEl>
                                          <p:spTgt spid="5">
                                            <p:txEl>
                                              <p:pRg st="8" end="8"/>
                                            </p:txEl>
                                          </p:spTgt>
                                        </p:tgtEl>
                                      </p:cBhvr>
                                      <p:to x="100000" y="90000"/>
                                    </p:animScale>
                                    <p:animScale>
                                      <p:cBhvr>
                                        <p:cTn id="138" dur="166" decel="50000">
                                          <p:stCondLst>
                                            <p:cond delay="1668"/>
                                          </p:stCondLst>
                                        </p:cTn>
                                        <p:tgtEl>
                                          <p:spTgt spid="5">
                                            <p:txEl>
                                              <p:pRg st="8" end="8"/>
                                            </p:txEl>
                                          </p:spTgt>
                                        </p:tgtEl>
                                      </p:cBhvr>
                                      <p:to x="100000" y="100000"/>
                                    </p:animScale>
                                    <p:animScale>
                                      <p:cBhvr>
                                        <p:cTn id="139" dur="26">
                                          <p:stCondLst>
                                            <p:cond delay="1808"/>
                                          </p:stCondLst>
                                        </p:cTn>
                                        <p:tgtEl>
                                          <p:spTgt spid="5">
                                            <p:txEl>
                                              <p:pRg st="8" end="8"/>
                                            </p:txEl>
                                          </p:spTgt>
                                        </p:tgtEl>
                                      </p:cBhvr>
                                      <p:to x="100000" y="95000"/>
                                    </p:animScale>
                                    <p:animScale>
                                      <p:cBhvr>
                                        <p:cTn id="140" dur="166" decel="50000">
                                          <p:stCondLst>
                                            <p:cond delay="1834"/>
                                          </p:stCondLst>
                                        </p:cTn>
                                        <p:tgtEl>
                                          <p:spTgt spid="5">
                                            <p:txEl>
                                              <p:pRg st="8" end="8"/>
                                            </p:txEl>
                                          </p:spTgt>
                                        </p:tgtEl>
                                      </p:cBhvr>
                                      <p:to x="100000" y="100000"/>
                                    </p:animScale>
                                  </p:childTnLst>
                                </p:cTn>
                              </p:par>
                              <p:par>
                                <p:cTn id="141" presetID="26" presetClass="entr" presetSubtype="0" fill="hold" nodeType="withEffect">
                                  <p:stCondLst>
                                    <p:cond delay="0"/>
                                  </p:stCondLst>
                                  <p:childTnLst>
                                    <p:set>
                                      <p:cBhvr>
                                        <p:cTn id="142" dur="1" fill="hold">
                                          <p:stCondLst>
                                            <p:cond delay="0"/>
                                          </p:stCondLst>
                                        </p:cTn>
                                        <p:tgtEl>
                                          <p:spTgt spid="5">
                                            <p:txEl>
                                              <p:pRg st="9" end="9"/>
                                            </p:txEl>
                                          </p:spTgt>
                                        </p:tgtEl>
                                        <p:attrNameLst>
                                          <p:attrName>style.visibility</p:attrName>
                                        </p:attrNameLst>
                                      </p:cBhvr>
                                      <p:to>
                                        <p:strVal val="visible"/>
                                      </p:to>
                                    </p:set>
                                    <p:animEffect transition="in" filter="wipe(down)">
                                      <p:cBhvr>
                                        <p:cTn id="143" dur="580">
                                          <p:stCondLst>
                                            <p:cond delay="0"/>
                                          </p:stCondLst>
                                        </p:cTn>
                                        <p:tgtEl>
                                          <p:spTgt spid="5">
                                            <p:txEl>
                                              <p:pRg st="9" end="9"/>
                                            </p:txEl>
                                          </p:spTgt>
                                        </p:tgtEl>
                                      </p:cBhvr>
                                    </p:animEffect>
                                    <p:anim calcmode="lin" valueType="num">
                                      <p:cBhvr>
                                        <p:cTn id="144" dur="1822" tmFilter="0,0; 0.14,0.36; 0.43,0.73; 0.71,0.91; 1.0,1.0">
                                          <p:stCondLst>
                                            <p:cond delay="0"/>
                                          </p:stCondLst>
                                        </p:cTn>
                                        <p:tgtEl>
                                          <p:spTgt spid="5">
                                            <p:txEl>
                                              <p:pRg st="9" end="9"/>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5">
                                            <p:txEl>
                                              <p:pRg st="9" end="9"/>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5">
                                            <p:txEl>
                                              <p:pRg st="9" end="9"/>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5">
                                            <p:txEl>
                                              <p:pRg st="9" end="9"/>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5">
                                            <p:txEl>
                                              <p:pRg st="9" end="9"/>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5">
                                            <p:txEl>
                                              <p:pRg st="9" end="9"/>
                                            </p:txEl>
                                          </p:spTgt>
                                        </p:tgtEl>
                                      </p:cBhvr>
                                      <p:to x="100000" y="60000"/>
                                    </p:animScale>
                                    <p:animScale>
                                      <p:cBhvr>
                                        <p:cTn id="150" dur="166" decel="50000">
                                          <p:stCondLst>
                                            <p:cond delay="676"/>
                                          </p:stCondLst>
                                        </p:cTn>
                                        <p:tgtEl>
                                          <p:spTgt spid="5">
                                            <p:txEl>
                                              <p:pRg st="9" end="9"/>
                                            </p:txEl>
                                          </p:spTgt>
                                        </p:tgtEl>
                                      </p:cBhvr>
                                      <p:to x="100000" y="100000"/>
                                    </p:animScale>
                                    <p:animScale>
                                      <p:cBhvr>
                                        <p:cTn id="151" dur="26">
                                          <p:stCondLst>
                                            <p:cond delay="1312"/>
                                          </p:stCondLst>
                                        </p:cTn>
                                        <p:tgtEl>
                                          <p:spTgt spid="5">
                                            <p:txEl>
                                              <p:pRg st="9" end="9"/>
                                            </p:txEl>
                                          </p:spTgt>
                                        </p:tgtEl>
                                      </p:cBhvr>
                                      <p:to x="100000" y="80000"/>
                                    </p:animScale>
                                    <p:animScale>
                                      <p:cBhvr>
                                        <p:cTn id="152" dur="166" decel="50000">
                                          <p:stCondLst>
                                            <p:cond delay="1338"/>
                                          </p:stCondLst>
                                        </p:cTn>
                                        <p:tgtEl>
                                          <p:spTgt spid="5">
                                            <p:txEl>
                                              <p:pRg st="9" end="9"/>
                                            </p:txEl>
                                          </p:spTgt>
                                        </p:tgtEl>
                                      </p:cBhvr>
                                      <p:to x="100000" y="100000"/>
                                    </p:animScale>
                                    <p:animScale>
                                      <p:cBhvr>
                                        <p:cTn id="153" dur="26">
                                          <p:stCondLst>
                                            <p:cond delay="1642"/>
                                          </p:stCondLst>
                                        </p:cTn>
                                        <p:tgtEl>
                                          <p:spTgt spid="5">
                                            <p:txEl>
                                              <p:pRg st="9" end="9"/>
                                            </p:txEl>
                                          </p:spTgt>
                                        </p:tgtEl>
                                      </p:cBhvr>
                                      <p:to x="100000" y="90000"/>
                                    </p:animScale>
                                    <p:animScale>
                                      <p:cBhvr>
                                        <p:cTn id="154" dur="166" decel="50000">
                                          <p:stCondLst>
                                            <p:cond delay="1668"/>
                                          </p:stCondLst>
                                        </p:cTn>
                                        <p:tgtEl>
                                          <p:spTgt spid="5">
                                            <p:txEl>
                                              <p:pRg st="9" end="9"/>
                                            </p:txEl>
                                          </p:spTgt>
                                        </p:tgtEl>
                                      </p:cBhvr>
                                      <p:to x="100000" y="100000"/>
                                    </p:animScale>
                                    <p:animScale>
                                      <p:cBhvr>
                                        <p:cTn id="155" dur="26">
                                          <p:stCondLst>
                                            <p:cond delay="1808"/>
                                          </p:stCondLst>
                                        </p:cTn>
                                        <p:tgtEl>
                                          <p:spTgt spid="5">
                                            <p:txEl>
                                              <p:pRg st="9" end="9"/>
                                            </p:txEl>
                                          </p:spTgt>
                                        </p:tgtEl>
                                      </p:cBhvr>
                                      <p:to x="100000" y="95000"/>
                                    </p:animScale>
                                    <p:animScale>
                                      <p:cBhvr>
                                        <p:cTn id="156" dur="166" decel="50000">
                                          <p:stCondLst>
                                            <p:cond delay="1834"/>
                                          </p:stCondLst>
                                        </p:cTn>
                                        <p:tgtEl>
                                          <p:spTgt spid="5">
                                            <p:txEl>
                                              <p:pRg st="9" end="9"/>
                                            </p:txEl>
                                          </p:spTgt>
                                        </p:tgtEl>
                                      </p:cBhvr>
                                      <p:to x="100000" y="100000"/>
                                    </p:animScale>
                                  </p:childTnLst>
                                </p:cTn>
                              </p:par>
                              <p:par>
                                <p:cTn id="157" presetID="26" presetClass="entr" presetSubtype="0" fill="hold" nodeType="withEffect">
                                  <p:stCondLst>
                                    <p:cond delay="0"/>
                                  </p:stCondLst>
                                  <p:childTnLst>
                                    <p:set>
                                      <p:cBhvr>
                                        <p:cTn id="158" dur="1" fill="hold">
                                          <p:stCondLst>
                                            <p:cond delay="0"/>
                                          </p:stCondLst>
                                        </p:cTn>
                                        <p:tgtEl>
                                          <p:spTgt spid="5">
                                            <p:txEl>
                                              <p:pRg st="10" end="10"/>
                                            </p:txEl>
                                          </p:spTgt>
                                        </p:tgtEl>
                                        <p:attrNameLst>
                                          <p:attrName>style.visibility</p:attrName>
                                        </p:attrNameLst>
                                      </p:cBhvr>
                                      <p:to>
                                        <p:strVal val="visible"/>
                                      </p:to>
                                    </p:set>
                                    <p:animEffect transition="in" filter="wipe(down)">
                                      <p:cBhvr>
                                        <p:cTn id="159" dur="580">
                                          <p:stCondLst>
                                            <p:cond delay="0"/>
                                          </p:stCondLst>
                                        </p:cTn>
                                        <p:tgtEl>
                                          <p:spTgt spid="5">
                                            <p:txEl>
                                              <p:pRg st="10" end="10"/>
                                            </p:txEl>
                                          </p:spTgt>
                                        </p:tgtEl>
                                      </p:cBhvr>
                                    </p:animEffect>
                                    <p:anim calcmode="lin" valueType="num">
                                      <p:cBhvr>
                                        <p:cTn id="160" dur="1822" tmFilter="0,0; 0.14,0.36; 0.43,0.73; 0.71,0.91; 1.0,1.0">
                                          <p:stCondLst>
                                            <p:cond delay="0"/>
                                          </p:stCondLst>
                                        </p:cTn>
                                        <p:tgtEl>
                                          <p:spTgt spid="5">
                                            <p:txEl>
                                              <p:pRg st="10" end="10"/>
                                            </p:txEl>
                                          </p:spTgt>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5">
                                            <p:txEl>
                                              <p:pRg st="10" end="10"/>
                                            </p:txEl>
                                          </p:spTgt>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5">
                                            <p:txEl>
                                              <p:pRg st="10" end="10"/>
                                            </p:txEl>
                                          </p:spTgt>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5">
                                            <p:txEl>
                                              <p:pRg st="10" end="10"/>
                                            </p:txEl>
                                          </p:spTgt>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5">
                                            <p:txEl>
                                              <p:pRg st="10" end="10"/>
                                            </p:txEl>
                                          </p:spTgt>
                                        </p:tgtEl>
                                        <p:attrNameLst>
                                          <p:attrName>ppt_y</p:attrName>
                                        </p:attrNameLst>
                                      </p:cBhvr>
                                      <p:tavLst>
                                        <p:tav tm="0" fmla="#ppt_y-sin(pi*$)/81">
                                          <p:val>
                                            <p:fltVal val="0"/>
                                          </p:val>
                                        </p:tav>
                                        <p:tav tm="100000">
                                          <p:val>
                                            <p:fltVal val="1"/>
                                          </p:val>
                                        </p:tav>
                                      </p:tavLst>
                                    </p:anim>
                                    <p:animScale>
                                      <p:cBhvr>
                                        <p:cTn id="165" dur="26">
                                          <p:stCondLst>
                                            <p:cond delay="650"/>
                                          </p:stCondLst>
                                        </p:cTn>
                                        <p:tgtEl>
                                          <p:spTgt spid="5">
                                            <p:txEl>
                                              <p:pRg st="10" end="10"/>
                                            </p:txEl>
                                          </p:spTgt>
                                        </p:tgtEl>
                                      </p:cBhvr>
                                      <p:to x="100000" y="60000"/>
                                    </p:animScale>
                                    <p:animScale>
                                      <p:cBhvr>
                                        <p:cTn id="166" dur="166" decel="50000">
                                          <p:stCondLst>
                                            <p:cond delay="676"/>
                                          </p:stCondLst>
                                        </p:cTn>
                                        <p:tgtEl>
                                          <p:spTgt spid="5">
                                            <p:txEl>
                                              <p:pRg st="10" end="10"/>
                                            </p:txEl>
                                          </p:spTgt>
                                        </p:tgtEl>
                                      </p:cBhvr>
                                      <p:to x="100000" y="100000"/>
                                    </p:animScale>
                                    <p:animScale>
                                      <p:cBhvr>
                                        <p:cTn id="167" dur="26">
                                          <p:stCondLst>
                                            <p:cond delay="1312"/>
                                          </p:stCondLst>
                                        </p:cTn>
                                        <p:tgtEl>
                                          <p:spTgt spid="5">
                                            <p:txEl>
                                              <p:pRg st="10" end="10"/>
                                            </p:txEl>
                                          </p:spTgt>
                                        </p:tgtEl>
                                      </p:cBhvr>
                                      <p:to x="100000" y="80000"/>
                                    </p:animScale>
                                    <p:animScale>
                                      <p:cBhvr>
                                        <p:cTn id="168" dur="166" decel="50000">
                                          <p:stCondLst>
                                            <p:cond delay="1338"/>
                                          </p:stCondLst>
                                        </p:cTn>
                                        <p:tgtEl>
                                          <p:spTgt spid="5">
                                            <p:txEl>
                                              <p:pRg st="10" end="10"/>
                                            </p:txEl>
                                          </p:spTgt>
                                        </p:tgtEl>
                                      </p:cBhvr>
                                      <p:to x="100000" y="100000"/>
                                    </p:animScale>
                                    <p:animScale>
                                      <p:cBhvr>
                                        <p:cTn id="169" dur="26">
                                          <p:stCondLst>
                                            <p:cond delay="1642"/>
                                          </p:stCondLst>
                                        </p:cTn>
                                        <p:tgtEl>
                                          <p:spTgt spid="5">
                                            <p:txEl>
                                              <p:pRg st="10" end="10"/>
                                            </p:txEl>
                                          </p:spTgt>
                                        </p:tgtEl>
                                      </p:cBhvr>
                                      <p:to x="100000" y="90000"/>
                                    </p:animScale>
                                    <p:animScale>
                                      <p:cBhvr>
                                        <p:cTn id="170" dur="166" decel="50000">
                                          <p:stCondLst>
                                            <p:cond delay="1668"/>
                                          </p:stCondLst>
                                        </p:cTn>
                                        <p:tgtEl>
                                          <p:spTgt spid="5">
                                            <p:txEl>
                                              <p:pRg st="10" end="10"/>
                                            </p:txEl>
                                          </p:spTgt>
                                        </p:tgtEl>
                                      </p:cBhvr>
                                      <p:to x="100000" y="100000"/>
                                    </p:animScale>
                                    <p:animScale>
                                      <p:cBhvr>
                                        <p:cTn id="171" dur="26">
                                          <p:stCondLst>
                                            <p:cond delay="1808"/>
                                          </p:stCondLst>
                                        </p:cTn>
                                        <p:tgtEl>
                                          <p:spTgt spid="5">
                                            <p:txEl>
                                              <p:pRg st="10" end="10"/>
                                            </p:txEl>
                                          </p:spTgt>
                                        </p:tgtEl>
                                      </p:cBhvr>
                                      <p:to x="100000" y="95000"/>
                                    </p:animScale>
                                    <p:animScale>
                                      <p:cBhvr>
                                        <p:cTn id="172" dur="166" decel="50000">
                                          <p:stCondLst>
                                            <p:cond delay="1834"/>
                                          </p:stCondLst>
                                        </p:cTn>
                                        <p:tgtEl>
                                          <p:spTgt spid="5">
                                            <p:txEl>
                                              <p:pRg st="10" end="10"/>
                                            </p:txEl>
                                          </p:spTgt>
                                        </p:tgtEl>
                                      </p:cBhvr>
                                      <p:to x="100000" y="100000"/>
                                    </p:animScale>
                                  </p:childTnLst>
                                </p:cTn>
                              </p:par>
                              <p:par>
                                <p:cTn id="173" presetID="26" presetClass="entr" presetSubtype="0" fill="hold" nodeType="withEffect">
                                  <p:stCondLst>
                                    <p:cond delay="0"/>
                                  </p:stCondLst>
                                  <p:childTnLst>
                                    <p:set>
                                      <p:cBhvr>
                                        <p:cTn id="174" dur="1" fill="hold">
                                          <p:stCondLst>
                                            <p:cond delay="0"/>
                                          </p:stCondLst>
                                        </p:cTn>
                                        <p:tgtEl>
                                          <p:spTgt spid="5">
                                            <p:txEl>
                                              <p:pRg st="11" end="11"/>
                                            </p:txEl>
                                          </p:spTgt>
                                        </p:tgtEl>
                                        <p:attrNameLst>
                                          <p:attrName>style.visibility</p:attrName>
                                        </p:attrNameLst>
                                      </p:cBhvr>
                                      <p:to>
                                        <p:strVal val="visible"/>
                                      </p:to>
                                    </p:set>
                                    <p:animEffect transition="in" filter="wipe(down)">
                                      <p:cBhvr>
                                        <p:cTn id="175" dur="580">
                                          <p:stCondLst>
                                            <p:cond delay="0"/>
                                          </p:stCondLst>
                                        </p:cTn>
                                        <p:tgtEl>
                                          <p:spTgt spid="5">
                                            <p:txEl>
                                              <p:pRg st="11" end="11"/>
                                            </p:txEl>
                                          </p:spTgt>
                                        </p:tgtEl>
                                      </p:cBhvr>
                                    </p:animEffect>
                                    <p:anim calcmode="lin" valueType="num">
                                      <p:cBhvr>
                                        <p:cTn id="176" dur="1822" tmFilter="0,0; 0.14,0.36; 0.43,0.73; 0.71,0.91; 1.0,1.0">
                                          <p:stCondLst>
                                            <p:cond delay="0"/>
                                          </p:stCondLst>
                                        </p:cTn>
                                        <p:tgtEl>
                                          <p:spTgt spid="5">
                                            <p:txEl>
                                              <p:pRg st="11" end="11"/>
                                            </p:txEl>
                                          </p:spTgt>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5">
                                            <p:txEl>
                                              <p:pRg st="11" end="11"/>
                                            </p:txEl>
                                          </p:spTgt>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5">
                                            <p:txEl>
                                              <p:pRg st="11" end="11"/>
                                            </p:txEl>
                                          </p:spTgt>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5">
                                            <p:txEl>
                                              <p:pRg st="11" end="11"/>
                                            </p:txEl>
                                          </p:spTgt>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5">
                                            <p:txEl>
                                              <p:pRg st="11" end="11"/>
                                            </p:txEl>
                                          </p:spTgt>
                                        </p:tgtEl>
                                        <p:attrNameLst>
                                          <p:attrName>ppt_y</p:attrName>
                                        </p:attrNameLst>
                                      </p:cBhvr>
                                      <p:tavLst>
                                        <p:tav tm="0" fmla="#ppt_y-sin(pi*$)/81">
                                          <p:val>
                                            <p:fltVal val="0"/>
                                          </p:val>
                                        </p:tav>
                                        <p:tav tm="100000">
                                          <p:val>
                                            <p:fltVal val="1"/>
                                          </p:val>
                                        </p:tav>
                                      </p:tavLst>
                                    </p:anim>
                                    <p:animScale>
                                      <p:cBhvr>
                                        <p:cTn id="181" dur="26">
                                          <p:stCondLst>
                                            <p:cond delay="650"/>
                                          </p:stCondLst>
                                        </p:cTn>
                                        <p:tgtEl>
                                          <p:spTgt spid="5">
                                            <p:txEl>
                                              <p:pRg st="11" end="11"/>
                                            </p:txEl>
                                          </p:spTgt>
                                        </p:tgtEl>
                                      </p:cBhvr>
                                      <p:to x="100000" y="60000"/>
                                    </p:animScale>
                                    <p:animScale>
                                      <p:cBhvr>
                                        <p:cTn id="182" dur="166" decel="50000">
                                          <p:stCondLst>
                                            <p:cond delay="676"/>
                                          </p:stCondLst>
                                        </p:cTn>
                                        <p:tgtEl>
                                          <p:spTgt spid="5">
                                            <p:txEl>
                                              <p:pRg st="11" end="11"/>
                                            </p:txEl>
                                          </p:spTgt>
                                        </p:tgtEl>
                                      </p:cBhvr>
                                      <p:to x="100000" y="100000"/>
                                    </p:animScale>
                                    <p:animScale>
                                      <p:cBhvr>
                                        <p:cTn id="183" dur="26">
                                          <p:stCondLst>
                                            <p:cond delay="1312"/>
                                          </p:stCondLst>
                                        </p:cTn>
                                        <p:tgtEl>
                                          <p:spTgt spid="5">
                                            <p:txEl>
                                              <p:pRg st="11" end="11"/>
                                            </p:txEl>
                                          </p:spTgt>
                                        </p:tgtEl>
                                      </p:cBhvr>
                                      <p:to x="100000" y="80000"/>
                                    </p:animScale>
                                    <p:animScale>
                                      <p:cBhvr>
                                        <p:cTn id="184" dur="166" decel="50000">
                                          <p:stCondLst>
                                            <p:cond delay="1338"/>
                                          </p:stCondLst>
                                        </p:cTn>
                                        <p:tgtEl>
                                          <p:spTgt spid="5">
                                            <p:txEl>
                                              <p:pRg st="11" end="11"/>
                                            </p:txEl>
                                          </p:spTgt>
                                        </p:tgtEl>
                                      </p:cBhvr>
                                      <p:to x="100000" y="100000"/>
                                    </p:animScale>
                                    <p:animScale>
                                      <p:cBhvr>
                                        <p:cTn id="185" dur="26">
                                          <p:stCondLst>
                                            <p:cond delay="1642"/>
                                          </p:stCondLst>
                                        </p:cTn>
                                        <p:tgtEl>
                                          <p:spTgt spid="5">
                                            <p:txEl>
                                              <p:pRg st="11" end="11"/>
                                            </p:txEl>
                                          </p:spTgt>
                                        </p:tgtEl>
                                      </p:cBhvr>
                                      <p:to x="100000" y="90000"/>
                                    </p:animScale>
                                    <p:animScale>
                                      <p:cBhvr>
                                        <p:cTn id="186" dur="166" decel="50000">
                                          <p:stCondLst>
                                            <p:cond delay="1668"/>
                                          </p:stCondLst>
                                        </p:cTn>
                                        <p:tgtEl>
                                          <p:spTgt spid="5">
                                            <p:txEl>
                                              <p:pRg st="11" end="11"/>
                                            </p:txEl>
                                          </p:spTgt>
                                        </p:tgtEl>
                                      </p:cBhvr>
                                      <p:to x="100000" y="100000"/>
                                    </p:animScale>
                                    <p:animScale>
                                      <p:cBhvr>
                                        <p:cTn id="187" dur="26">
                                          <p:stCondLst>
                                            <p:cond delay="1808"/>
                                          </p:stCondLst>
                                        </p:cTn>
                                        <p:tgtEl>
                                          <p:spTgt spid="5">
                                            <p:txEl>
                                              <p:pRg st="11" end="11"/>
                                            </p:txEl>
                                          </p:spTgt>
                                        </p:tgtEl>
                                      </p:cBhvr>
                                      <p:to x="100000" y="95000"/>
                                    </p:animScale>
                                    <p:animScale>
                                      <p:cBhvr>
                                        <p:cTn id="188" dur="166" decel="50000">
                                          <p:stCondLst>
                                            <p:cond delay="1834"/>
                                          </p:stCondLst>
                                        </p:cTn>
                                        <p:tgtEl>
                                          <p:spTgt spid="5">
                                            <p:txEl>
                                              <p:pRg st="11" end="11"/>
                                            </p:txEl>
                                          </p:spTgt>
                                        </p:tgtEl>
                                      </p:cBhvr>
                                      <p:to x="100000" y="100000"/>
                                    </p:animScale>
                                  </p:childTnLst>
                                </p:cTn>
                              </p:par>
                              <p:par>
                                <p:cTn id="189" presetID="26" presetClass="entr" presetSubtype="0" fill="hold" nodeType="withEffect">
                                  <p:stCondLst>
                                    <p:cond delay="0"/>
                                  </p:stCondLst>
                                  <p:childTnLst>
                                    <p:set>
                                      <p:cBhvr>
                                        <p:cTn id="190" dur="1" fill="hold">
                                          <p:stCondLst>
                                            <p:cond delay="0"/>
                                          </p:stCondLst>
                                        </p:cTn>
                                        <p:tgtEl>
                                          <p:spTgt spid="5">
                                            <p:txEl>
                                              <p:pRg st="12" end="12"/>
                                            </p:txEl>
                                          </p:spTgt>
                                        </p:tgtEl>
                                        <p:attrNameLst>
                                          <p:attrName>style.visibility</p:attrName>
                                        </p:attrNameLst>
                                      </p:cBhvr>
                                      <p:to>
                                        <p:strVal val="visible"/>
                                      </p:to>
                                    </p:set>
                                    <p:animEffect transition="in" filter="wipe(down)">
                                      <p:cBhvr>
                                        <p:cTn id="191" dur="580">
                                          <p:stCondLst>
                                            <p:cond delay="0"/>
                                          </p:stCondLst>
                                        </p:cTn>
                                        <p:tgtEl>
                                          <p:spTgt spid="5">
                                            <p:txEl>
                                              <p:pRg st="12" end="12"/>
                                            </p:txEl>
                                          </p:spTgt>
                                        </p:tgtEl>
                                      </p:cBhvr>
                                    </p:animEffect>
                                    <p:anim calcmode="lin" valueType="num">
                                      <p:cBhvr>
                                        <p:cTn id="192" dur="1822" tmFilter="0,0; 0.14,0.36; 0.43,0.73; 0.71,0.91; 1.0,1.0">
                                          <p:stCondLst>
                                            <p:cond delay="0"/>
                                          </p:stCondLst>
                                        </p:cTn>
                                        <p:tgtEl>
                                          <p:spTgt spid="5">
                                            <p:txEl>
                                              <p:pRg st="12" end="12"/>
                                            </p:txEl>
                                          </p:spTgt>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5">
                                            <p:txEl>
                                              <p:pRg st="12" end="12"/>
                                            </p:txEl>
                                          </p:spTgt>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5">
                                            <p:txEl>
                                              <p:pRg st="12" end="12"/>
                                            </p:txEl>
                                          </p:spTgt>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5">
                                            <p:txEl>
                                              <p:pRg st="12" end="12"/>
                                            </p:txEl>
                                          </p:spTgt>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5">
                                            <p:txEl>
                                              <p:pRg st="12" end="12"/>
                                            </p:txEl>
                                          </p:spTgt>
                                        </p:tgtEl>
                                        <p:attrNameLst>
                                          <p:attrName>ppt_y</p:attrName>
                                        </p:attrNameLst>
                                      </p:cBhvr>
                                      <p:tavLst>
                                        <p:tav tm="0" fmla="#ppt_y-sin(pi*$)/81">
                                          <p:val>
                                            <p:fltVal val="0"/>
                                          </p:val>
                                        </p:tav>
                                        <p:tav tm="100000">
                                          <p:val>
                                            <p:fltVal val="1"/>
                                          </p:val>
                                        </p:tav>
                                      </p:tavLst>
                                    </p:anim>
                                    <p:animScale>
                                      <p:cBhvr>
                                        <p:cTn id="197" dur="26">
                                          <p:stCondLst>
                                            <p:cond delay="650"/>
                                          </p:stCondLst>
                                        </p:cTn>
                                        <p:tgtEl>
                                          <p:spTgt spid="5">
                                            <p:txEl>
                                              <p:pRg st="12" end="12"/>
                                            </p:txEl>
                                          </p:spTgt>
                                        </p:tgtEl>
                                      </p:cBhvr>
                                      <p:to x="100000" y="60000"/>
                                    </p:animScale>
                                    <p:animScale>
                                      <p:cBhvr>
                                        <p:cTn id="198" dur="166" decel="50000">
                                          <p:stCondLst>
                                            <p:cond delay="676"/>
                                          </p:stCondLst>
                                        </p:cTn>
                                        <p:tgtEl>
                                          <p:spTgt spid="5">
                                            <p:txEl>
                                              <p:pRg st="12" end="12"/>
                                            </p:txEl>
                                          </p:spTgt>
                                        </p:tgtEl>
                                      </p:cBhvr>
                                      <p:to x="100000" y="100000"/>
                                    </p:animScale>
                                    <p:animScale>
                                      <p:cBhvr>
                                        <p:cTn id="199" dur="26">
                                          <p:stCondLst>
                                            <p:cond delay="1312"/>
                                          </p:stCondLst>
                                        </p:cTn>
                                        <p:tgtEl>
                                          <p:spTgt spid="5">
                                            <p:txEl>
                                              <p:pRg st="12" end="12"/>
                                            </p:txEl>
                                          </p:spTgt>
                                        </p:tgtEl>
                                      </p:cBhvr>
                                      <p:to x="100000" y="80000"/>
                                    </p:animScale>
                                    <p:animScale>
                                      <p:cBhvr>
                                        <p:cTn id="200" dur="166" decel="50000">
                                          <p:stCondLst>
                                            <p:cond delay="1338"/>
                                          </p:stCondLst>
                                        </p:cTn>
                                        <p:tgtEl>
                                          <p:spTgt spid="5">
                                            <p:txEl>
                                              <p:pRg st="12" end="12"/>
                                            </p:txEl>
                                          </p:spTgt>
                                        </p:tgtEl>
                                      </p:cBhvr>
                                      <p:to x="100000" y="100000"/>
                                    </p:animScale>
                                    <p:animScale>
                                      <p:cBhvr>
                                        <p:cTn id="201" dur="26">
                                          <p:stCondLst>
                                            <p:cond delay="1642"/>
                                          </p:stCondLst>
                                        </p:cTn>
                                        <p:tgtEl>
                                          <p:spTgt spid="5">
                                            <p:txEl>
                                              <p:pRg st="12" end="12"/>
                                            </p:txEl>
                                          </p:spTgt>
                                        </p:tgtEl>
                                      </p:cBhvr>
                                      <p:to x="100000" y="90000"/>
                                    </p:animScale>
                                    <p:animScale>
                                      <p:cBhvr>
                                        <p:cTn id="202" dur="166" decel="50000">
                                          <p:stCondLst>
                                            <p:cond delay="1668"/>
                                          </p:stCondLst>
                                        </p:cTn>
                                        <p:tgtEl>
                                          <p:spTgt spid="5">
                                            <p:txEl>
                                              <p:pRg st="12" end="12"/>
                                            </p:txEl>
                                          </p:spTgt>
                                        </p:tgtEl>
                                      </p:cBhvr>
                                      <p:to x="100000" y="100000"/>
                                    </p:animScale>
                                    <p:animScale>
                                      <p:cBhvr>
                                        <p:cTn id="203" dur="26">
                                          <p:stCondLst>
                                            <p:cond delay="1808"/>
                                          </p:stCondLst>
                                        </p:cTn>
                                        <p:tgtEl>
                                          <p:spTgt spid="5">
                                            <p:txEl>
                                              <p:pRg st="12" end="12"/>
                                            </p:txEl>
                                          </p:spTgt>
                                        </p:tgtEl>
                                      </p:cBhvr>
                                      <p:to x="100000" y="95000"/>
                                    </p:animScale>
                                    <p:animScale>
                                      <p:cBhvr>
                                        <p:cTn id="204" dur="166" decel="50000">
                                          <p:stCondLst>
                                            <p:cond delay="1834"/>
                                          </p:stCondLst>
                                        </p:cTn>
                                        <p:tgtEl>
                                          <p:spTgt spid="5">
                                            <p:txEl>
                                              <p:pRg st="12" end="12"/>
                                            </p:txEl>
                                          </p:spTgt>
                                        </p:tgtEl>
                                      </p:cBhvr>
                                      <p:to x="100000" y="100000"/>
                                    </p:animScale>
                                  </p:childTnLst>
                                </p:cTn>
                              </p:par>
                              <p:par>
                                <p:cTn id="205" presetID="26" presetClass="entr" presetSubtype="0" fill="hold" nodeType="withEffect">
                                  <p:stCondLst>
                                    <p:cond delay="0"/>
                                  </p:stCondLst>
                                  <p:childTnLst>
                                    <p:set>
                                      <p:cBhvr>
                                        <p:cTn id="206" dur="1" fill="hold">
                                          <p:stCondLst>
                                            <p:cond delay="0"/>
                                          </p:stCondLst>
                                        </p:cTn>
                                        <p:tgtEl>
                                          <p:spTgt spid="5">
                                            <p:txEl>
                                              <p:pRg st="13" end="13"/>
                                            </p:txEl>
                                          </p:spTgt>
                                        </p:tgtEl>
                                        <p:attrNameLst>
                                          <p:attrName>style.visibility</p:attrName>
                                        </p:attrNameLst>
                                      </p:cBhvr>
                                      <p:to>
                                        <p:strVal val="visible"/>
                                      </p:to>
                                    </p:set>
                                    <p:animEffect transition="in" filter="wipe(down)">
                                      <p:cBhvr>
                                        <p:cTn id="207" dur="580">
                                          <p:stCondLst>
                                            <p:cond delay="0"/>
                                          </p:stCondLst>
                                        </p:cTn>
                                        <p:tgtEl>
                                          <p:spTgt spid="5">
                                            <p:txEl>
                                              <p:pRg st="13" end="13"/>
                                            </p:txEl>
                                          </p:spTgt>
                                        </p:tgtEl>
                                      </p:cBhvr>
                                    </p:animEffect>
                                    <p:anim calcmode="lin" valueType="num">
                                      <p:cBhvr>
                                        <p:cTn id="208" dur="1822" tmFilter="0,0; 0.14,0.36; 0.43,0.73; 0.71,0.91; 1.0,1.0">
                                          <p:stCondLst>
                                            <p:cond delay="0"/>
                                          </p:stCondLst>
                                        </p:cTn>
                                        <p:tgtEl>
                                          <p:spTgt spid="5">
                                            <p:txEl>
                                              <p:pRg st="13" end="13"/>
                                            </p:txEl>
                                          </p:spTgt>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5">
                                            <p:txEl>
                                              <p:pRg st="13" end="13"/>
                                            </p:txEl>
                                          </p:spTgt>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5">
                                            <p:txEl>
                                              <p:pRg st="13" end="13"/>
                                            </p:txEl>
                                          </p:spTgt>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5">
                                            <p:txEl>
                                              <p:pRg st="13" end="13"/>
                                            </p:txEl>
                                          </p:spTgt>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5">
                                            <p:txEl>
                                              <p:pRg st="13" end="13"/>
                                            </p:txEl>
                                          </p:spTgt>
                                        </p:tgtEl>
                                        <p:attrNameLst>
                                          <p:attrName>ppt_y</p:attrName>
                                        </p:attrNameLst>
                                      </p:cBhvr>
                                      <p:tavLst>
                                        <p:tav tm="0" fmla="#ppt_y-sin(pi*$)/81">
                                          <p:val>
                                            <p:fltVal val="0"/>
                                          </p:val>
                                        </p:tav>
                                        <p:tav tm="100000">
                                          <p:val>
                                            <p:fltVal val="1"/>
                                          </p:val>
                                        </p:tav>
                                      </p:tavLst>
                                    </p:anim>
                                    <p:animScale>
                                      <p:cBhvr>
                                        <p:cTn id="213" dur="26">
                                          <p:stCondLst>
                                            <p:cond delay="650"/>
                                          </p:stCondLst>
                                        </p:cTn>
                                        <p:tgtEl>
                                          <p:spTgt spid="5">
                                            <p:txEl>
                                              <p:pRg st="13" end="13"/>
                                            </p:txEl>
                                          </p:spTgt>
                                        </p:tgtEl>
                                      </p:cBhvr>
                                      <p:to x="100000" y="60000"/>
                                    </p:animScale>
                                    <p:animScale>
                                      <p:cBhvr>
                                        <p:cTn id="214" dur="166" decel="50000">
                                          <p:stCondLst>
                                            <p:cond delay="676"/>
                                          </p:stCondLst>
                                        </p:cTn>
                                        <p:tgtEl>
                                          <p:spTgt spid="5">
                                            <p:txEl>
                                              <p:pRg st="13" end="13"/>
                                            </p:txEl>
                                          </p:spTgt>
                                        </p:tgtEl>
                                      </p:cBhvr>
                                      <p:to x="100000" y="100000"/>
                                    </p:animScale>
                                    <p:animScale>
                                      <p:cBhvr>
                                        <p:cTn id="215" dur="26">
                                          <p:stCondLst>
                                            <p:cond delay="1312"/>
                                          </p:stCondLst>
                                        </p:cTn>
                                        <p:tgtEl>
                                          <p:spTgt spid="5">
                                            <p:txEl>
                                              <p:pRg st="13" end="13"/>
                                            </p:txEl>
                                          </p:spTgt>
                                        </p:tgtEl>
                                      </p:cBhvr>
                                      <p:to x="100000" y="80000"/>
                                    </p:animScale>
                                    <p:animScale>
                                      <p:cBhvr>
                                        <p:cTn id="216" dur="166" decel="50000">
                                          <p:stCondLst>
                                            <p:cond delay="1338"/>
                                          </p:stCondLst>
                                        </p:cTn>
                                        <p:tgtEl>
                                          <p:spTgt spid="5">
                                            <p:txEl>
                                              <p:pRg st="13" end="13"/>
                                            </p:txEl>
                                          </p:spTgt>
                                        </p:tgtEl>
                                      </p:cBhvr>
                                      <p:to x="100000" y="100000"/>
                                    </p:animScale>
                                    <p:animScale>
                                      <p:cBhvr>
                                        <p:cTn id="217" dur="26">
                                          <p:stCondLst>
                                            <p:cond delay="1642"/>
                                          </p:stCondLst>
                                        </p:cTn>
                                        <p:tgtEl>
                                          <p:spTgt spid="5">
                                            <p:txEl>
                                              <p:pRg st="13" end="13"/>
                                            </p:txEl>
                                          </p:spTgt>
                                        </p:tgtEl>
                                      </p:cBhvr>
                                      <p:to x="100000" y="90000"/>
                                    </p:animScale>
                                    <p:animScale>
                                      <p:cBhvr>
                                        <p:cTn id="218" dur="166" decel="50000">
                                          <p:stCondLst>
                                            <p:cond delay="1668"/>
                                          </p:stCondLst>
                                        </p:cTn>
                                        <p:tgtEl>
                                          <p:spTgt spid="5">
                                            <p:txEl>
                                              <p:pRg st="13" end="13"/>
                                            </p:txEl>
                                          </p:spTgt>
                                        </p:tgtEl>
                                      </p:cBhvr>
                                      <p:to x="100000" y="100000"/>
                                    </p:animScale>
                                    <p:animScale>
                                      <p:cBhvr>
                                        <p:cTn id="219" dur="26">
                                          <p:stCondLst>
                                            <p:cond delay="1808"/>
                                          </p:stCondLst>
                                        </p:cTn>
                                        <p:tgtEl>
                                          <p:spTgt spid="5">
                                            <p:txEl>
                                              <p:pRg st="13" end="13"/>
                                            </p:txEl>
                                          </p:spTgt>
                                        </p:tgtEl>
                                      </p:cBhvr>
                                      <p:to x="100000" y="95000"/>
                                    </p:animScale>
                                    <p:animScale>
                                      <p:cBhvr>
                                        <p:cTn id="220" dur="166" decel="50000">
                                          <p:stCondLst>
                                            <p:cond delay="1834"/>
                                          </p:stCondLst>
                                        </p:cTn>
                                        <p:tgtEl>
                                          <p:spTgt spid="5">
                                            <p:txEl>
                                              <p:pRg st="13" end="13"/>
                                            </p:txEl>
                                          </p:spTgt>
                                        </p:tgtEl>
                                      </p:cBhvr>
                                      <p:to x="100000" y="100000"/>
                                    </p:animScale>
                                  </p:childTnLst>
                                </p:cTn>
                              </p:par>
                              <p:par>
                                <p:cTn id="221" presetID="26" presetClass="entr" presetSubtype="0" fill="hold" nodeType="withEffect">
                                  <p:stCondLst>
                                    <p:cond delay="0"/>
                                  </p:stCondLst>
                                  <p:childTnLst>
                                    <p:set>
                                      <p:cBhvr>
                                        <p:cTn id="222" dur="1" fill="hold">
                                          <p:stCondLst>
                                            <p:cond delay="0"/>
                                          </p:stCondLst>
                                        </p:cTn>
                                        <p:tgtEl>
                                          <p:spTgt spid="5">
                                            <p:txEl>
                                              <p:pRg st="14" end="14"/>
                                            </p:txEl>
                                          </p:spTgt>
                                        </p:tgtEl>
                                        <p:attrNameLst>
                                          <p:attrName>style.visibility</p:attrName>
                                        </p:attrNameLst>
                                      </p:cBhvr>
                                      <p:to>
                                        <p:strVal val="visible"/>
                                      </p:to>
                                    </p:set>
                                    <p:animEffect transition="in" filter="wipe(down)">
                                      <p:cBhvr>
                                        <p:cTn id="223" dur="580">
                                          <p:stCondLst>
                                            <p:cond delay="0"/>
                                          </p:stCondLst>
                                        </p:cTn>
                                        <p:tgtEl>
                                          <p:spTgt spid="5">
                                            <p:txEl>
                                              <p:pRg st="14" end="14"/>
                                            </p:txEl>
                                          </p:spTgt>
                                        </p:tgtEl>
                                      </p:cBhvr>
                                    </p:animEffect>
                                    <p:anim calcmode="lin" valueType="num">
                                      <p:cBhvr>
                                        <p:cTn id="224" dur="1822" tmFilter="0,0; 0.14,0.36; 0.43,0.73; 0.71,0.91; 1.0,1.0">
                                          <p:stCondLst>
                                            <p:cond delay="0"/>
                                          </p:stCondLst>
                                        </p:cTn>
                                        <p:tgtEl>
                                          <p:spTgt spid="5">
                                            <p:txEl>
                                              <p:pRg st="14" end="14"/>
                                            </p:txEl>
                                          </p:spTgt>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5">
                                            <p:txEl>
                                              <p:pRg st="14" end="14"/>
                                            </p:txEl>
                                          </p:spTgt>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5">
                                            <p:txEl>
                                              <p:pRg st="14" end="14"/>
                                            </p:txEl>
                                          </p:spTgt>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5">
                                            <p:txEl>
                                              <p:pRg st="14" end="14"/>
                                            </p:txEl>
                                          </p:spTgt>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5">
                                            <p:txEl>
                                              <p:pRg st="14" end="14"/>
                                            </p:txEl>
                                          </p:spTgt>
                                        </p:tgtEl>
                                        <p:attrNameLst>
                                          <p:attrName>ppt_y</p:attrName>
                                        </p:attrNameLst>
                                      </p:cBhvr>
                                      <p:tavLst>
                                        <p:tav tm="0" fmla="#ppt_y-sin(pi*$)/81">
                                          <p:val>
                                            <p:fltVal val="0"/>
                                          </p:val>
                                        </p:tav>
                                        <p:tav tm="100000">
                                          <p:val>
                                            <p:fltVal val="1"/>
                                          </p:val>
                                        </p:tav>
                                      </p:tavLst>
                                    </p:anim>
                                    <p:animScale>
                                      <p:cBhvr>
                                        <p:cTn id="229" dur="26">
                                          <p:stCondLst>
                                            <p:cond delay="650"/>
                                          </p:stCondLst>
                                        </p:cTn>
                                        <p:tgtEl>
                                          <p:spTgt spid="5">
                                            <p:txEl>
                                              <p:pRg st="14" end="14"/>
                                            </p:txEl>
                                          </p:spTgt>
                                        </p:tgtEl>
                                      </p:cBhvr>
                                      <p:to x="100000" y="60000"/>
                                    </p:animScale>
                                    <p:animScale>
                                      <p:cBhvr>
                                        <p:cTn id="230" dur="166" decel="50000">
                                          <p:stCondLst>
                                            <p:cond delay="676"/>
                                          </p:stCondLst>
                                        </p:cTn>
                                        <p:tgtEl>
                                          <p:spTgt spid="5">
                                            <p:txEl>
                                              <p:pRg st="14" end="14"/>
                                            </p:txEl>
                                          </p:spTgt>
                                        </p:tgtEl>
                                      </p:cBhvr>
                                      <p:to x="100000" y="100000"/>
                                    </p:animScale>
                                    <p:animScale>
                                      <p:cBhvr>
                                        <p:cTn id="231" dur="26">
                                          <p:stCondLst>
                                            <p:cond delay="1312"/>
                                          </p:stCondLst>
                                        </p:cTn>
                                        <p:tgtEl>
                                          <p:spTgt spid="5">
                                            <p:txEl>
                                              <p:pRg st="14" end="14"/>
                                            </p:txEl>
                                          </p:spTgt>
                                        </p:tgtEl>
                                      </p:cBhvr>
                                      <p:to x="100000" y="80000"/>
                                    </p:animScale>
                                    <p:animScale>
                                      <p:cBhvr>
                                        <p:cTn id="232" dur="166" decel="50000">
                                          <p:stCondLst>
                                            <p:cond delay="1338"/>
                                          </p:stCondLst>
                                        </p:cTn>
                                        <p:tgtEl>
                                          <p:spTgt spid="5">
                                            <p:txEl>
                                              <p:pRg st="14" end="14"/>
                                            </p:txEl>
                                          </p:spTgt>
                                        </p:tgtEl>
                                      </p:cBhvr>
                                      <p:to x="100000" y="100000"/>
                                    </p:animScale>
                                    <p:animScale>
                                      <p:cBhvr>
                                        <p:cTn id="233" dur="26">
                                          <p:stCondLst>
                                            <p:cond delay="1642"/>
                                          </p:stCondLst>
                                        </p:cTn>
                                        <p:tgtEl>
                                          <p:spTgt spid="5">
                                            <p:txEl>
                                              <p:pRg st="14" end="14"/>
                                            </p:txEl>
                                          </p:spTgt>
                                        </p:tgtEl>
                                      </p:cBhvr>
                                      <p:to x="100000" y="90000"/>
                                    </p:animScale>
                                    <p:animScale>
                                      <p:cBhvr>
                                        <p:cTn id="234" dur="166" decel="50000">
                                          <p:stCondLst>
                                            <p:cond delay="1668"/>
                                          </p:stCondLst>
                                        </p:cTn>
                                        <p:tgtEl>
                                          <p:spTgt spid="5">
                                            <p:txEl>
                                              <p:pRg st="14" end="14"/>
                                            </p:txEl>
                                          </p:spTgt>
                                        </p:tgtEl>
                                      </p:cBhvr>
                                      <p:to x="100000" y="100000"/>
                                    </p:animScale>
                                    <p:animScale>
                                      <p:cBhvr>
                                        <p:cTn id="235" dur="26">
                                          <p:stCondLst>
                                            <p:cond delay="1808"/>
                                          </p:stCondLst>
                                        </p:cTn>
                                        <p:tgtEl>
                                          <p:spTgt spid="5">
                                            <p:txEl>
                                              <p:pRg st="14" end="14"/>
                                            </p:txEl>
                                          </p:spTgt>
                                        </p:tgtEl>
                                      </p:cBhvr>
                                      <p:to x="100000" y="95000"/>
                                    </p:animScale>
                                    <p:animScale>
                                      <p:cBhvr>
                                        <p:cTn id="236" dur="166" decel="50000">
                                          <p:stCondLst>
                                            <p:cond delay="1834"/>
                                          </p:stCondLst>
                                        </p:cTn>
                                        <p:tgtEl>
                                          <p:spTgt spid="5">
                                            <p:txEl>
                                              <p:pRg st="14" end="14"/>
                                            </p:txEl>
                                          </p:spTgt>
                                        </p:tgtEl>
                                      </p:cBhvr>
                                      <p:to x="100000" y="100000"/>
                                    </p:animScale>
                                  </p:childTnLst>
                                </p:cTn>
                              </p:par>
                              <p:par>
                                <p:cTn id="237" presetID="26" presetClass="entr" presetSubtype="0" fill="hold" nodeType="withEffect">
                                  <p:stCondLst>
                                    <p:cond delay="0"/>
                                  </p:stCondLst>
                                  <p:childTnLst>
                                    <p:set>
                                      <p:cBhvr>
                                        <p:cTn id="238" dur="1" fill="hold">
                                          <p:stCondLst>
                                            <p:cond delay="0"/>
                                          </p:stCondLst>
                                        </p:cTn>
                                        <p:tgtEl>
                                          <p:spTgt spid="5">
                                            <p:txEl>
                                              <p:pRg st="15" end="15"/>
                                            </p:txEl>
                                          </p:spTgt>
                                        </p:tgtEl>
                                        <p:attrNameLst>
                                          <p:attrName>style.visibility</p:attrName>
                                        </p:attrNameLst>
                                      </p:cBhvr>
                                      <p:to>
                                        <p:strVal val="visible"/>
                                      </p:to>
                                    </p:set>
                                    <p:animEffect transition="in" filter="wipe(down)">
                                      <p:cBhvr>
                                        <p:cTn id="239" dur="580">
                                          <p:stCondLst>
                                            <p:cond delay="0"/>
                                          </p:stCondLst>
                                        </p:cTn>
                                        <p:tgtEl>
                                          <p:spTgt spid="5">
                                            <p:txEl>
                                              <p:pRg st="15" end="15"/>
                                            </p:txEl>
                                          </p:spTgt>
                                        </p:tgtEl>
                                      </p:cBhvr>
                                    </p:animEffect>
                                    <p:anim calcmode="lin" valueType="num">
                                      <p:cBhvr>
                                        <p:cTn id="240" dur="1822" tmFilter="0,0; 0.14,0.36; 0.43,0.73; 0.71,0.91; 1.0,1.0">
                                          <p:stCondLst>
                                            <p:cond delay="0"/>
                                          </p:stCondLst>
                                        </p:cTn>
                                        <p:tgtEl>
                                          <p:spTgt spid="5">
                                            <p:txEl>
                                              <p:pRg st="15" end="15"/>
                                            </p:txEl>
                                          </p:spTgt>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5">
                                            <p:txEl>
                                              <p:pRg st="15" end="15"/>
                                            </p:txEl>
                                          </p:spTgt>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5">
                                            <p:txEl>
                                              <p:pRg st="15" end="15"/>
                                            </p:txEl>
                                          </p:spTgt>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5">
                                            <p:txEl>
                                              <p:pRg st="15" end="15"/>
                                            </p:txEl>
                                          </p:spTgt>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5">
                                            <p:txEl>
                                              <p:pRg st="15" end="15"/>
                                            </p:txEl>
                                          </p:spTgt>
                                        </p:tgtEl>
                                        <p:attrNameLst>
                                          <p:attrName>ppt_y</p:attrName>
                                        </p:attrNameLst>
                                      </p:cBhvr>
                                      <p:tavLst>
                                        <p:tav tm="0" fmla="#ppt_y-sin(pi*$)/81">
                                          <p:val>
                                            <p:fltVal val="0"/>
                                          </p:val>
                                        </p:tav>
                                        <p:tav tm="100000">
                                          <p:val>
                                            <p:fltVal val="1"/>
                                          </p:val>
                                        </p:tav>
                                      </p:tavLst>
                                    </p:anim>
                                    <p:animScale>
                                      <p:cBhvr>
                                        <p:cTn id="245" dur="26">
                                          <p:stCondLst>
                                            <p:cond delay="650"/>
                                          </p:stCondLst>
                                        </p:cTn>
                                        <p:tgtEl>
                                          <p:spTgt spid="5">
                                            <p:txEl>
                                              <p:pRg st="15" end="15"/>
                                            </p:txEl>
                                          </p:spTgt>
                                        </p:tgtEl>
                                      </p:cBhvr>
                                      <p:to x="100000" y="60000"/>
                                    </p:animScale>
                                    <p:animScale>
                                      <p:cBhvr>
                                        <p:cTn id="246" dur="166" decel="50000">
                                          <p:stCondLst>
                                            <p:cond delay="676"/>
                                          </p:stCondLst>
                                        </p:cTn>
                                        <p:tgtEl>
                                          <p:spTgt spid="5">
                                            <p:txEl>
                                              <p:pRg st="15" end="15"/>
                                            </p:txEl>
                                          </p:spTgt>
                                        </p:tgtEl>
                                      </p:cBhvr>
                                      <p:to x="100000" y="100000"/>
                                    </p:animScale>
                                    <p:animScale>
                                      <p:cBhvr>
                                        <p:cTn id="247" dur="26">
                                          <p:stCondLst>
                                            <p:cond delay="1312"/>
                                          </p:stCondLst>
                                        </p:cTn>
                                        <p:tgtEl>
                                          <p:spTgt spid="5">
                                            <p:txEl>
                                              <p:pRg st="15" end="15"/>
                                            </p:txEl>
                                          </p:spTgt>
                                        </p:tgtEl>
                                      </p:cBhvr>
                                      <p:to x="100000" y="80000"/>
                                    </p:animScale>
                                    <p:animScale>
                                      <p:cBhvr>
                                        <p:cTn id="248" dur="166" decel="50000">
                                          <p:stCondLst>
                                            <p:cond delay="1338"/>
                                          </p:stCondLst>
                                        </p:cTn>
                                        <p:tgtEl>
                                          <p:spTgt spid="5">
                                            <p:txEl>
                                              <p:pRg st="15" end="15"/>
                                            </p:txEl>
                                          </p:spTgt>
                                        </p:tgtEl>
                                      </p:cBhvr>
                                      <p:to x="100000" y="100000"/>
                                    </p:animScale>
                                    <p:animScale>
                                      <p:cBhvr>
                                        <p:cTn id="249" dur="26">
                                          <p:stCondLst>
                                            <p:cond delay="1642"/>
                                          </p:stCondLst>
                                        </p:cTn>
                                        <p:tgtEl>
                                          <p:spTgt spid="5">
                                            <p:txEl>
                                              <p:pRg st="15" end="15"/>
                                            </p:txEl>
                                          </p:spTgt>
                                        </p:tgtEl>
                                      </p:cBhvr>
                                      <p:to x="100000" y="90000"/>
                                    </p:animScale>
                                    <p:animScale>
                                      <p:cBhvr>
                                        <p:cTn id="250" dur="166" decel="50000">
                                          <p:stCondLst>
                                            <p:cond delay="1668"/>
                                          </p:stCondLst>
                                        </p:cTn>
                                        <p:tgtEl>
                                          <p:spTgt spid="5">
                                            <p:txEl>
                                              <p:pRg st="15" end="15"/>
                                            </p:txEl>
                                          </p:spTgt>
                                        </p:tgtEl>
                                      </p:cBhvr>
                                      <p:to x="100000" y="100000"/>
                                    </p:animScale>
                                    <p:animScale>
                                      <p:cBhvr>
                                        <p:cTn id="251" dur="26">
                                          <p:stCondLst>
                                            <p:cond delay="1808"/>
                                          </p:stCondLst>
                                        </p:cTn>
                                        <p:tgtEl>
                                          <p:spTgt spid="5">
                                            <p:txEl>
                                              <p:pRg st="15" end="15"/>
                                            </p:txEl>
                                          </p:spTgt>
                                        </p:tgtEl>
                                      </p:cBhvr>
                                      <p:to x="100000" y="95000"/>
                                    </p:animScale>
                                    <p:animScale>
                                      <p:cBhvr>
                                        <p:cTn id="252" dur="166" decel="50000">
                                          <p:stCondLst>
                                            <p:cond delay="1834"/>
                                          </p:stCondLst>
                                        </p:cTn>
                                        <p:tgtEl>
                                          <p:spTgt spid="5">
                                            <p:txEl>
                                              <p:pRg st="15" end="15"/>
                                            </p:txEl>
                                          </p:spTgt>
                                        </p:tgtEl>
                                      </p:cBhvr>
                                      <p:to x="100000" y="100000"/>
                                    </p:animScale>
                                  </p:childTnLst>
                                </p:cTn>
                              </p:par>
                              <p:par>
                                <p:cTn id="253" presetID="26" presetClass="entr" presetSubtype="0" fill="hold" nodeType="withEffect">
                                  <p:stCondLst>
                                    <p:cond delay="0"/>
                                  </p:stCondLst>
                                  <p:childTnLst>
                                    <p:set>
                                      <p:cBhvr>
                                        <p:cTn id="254" dur="1" fill="hold">
                                          <p:stCondLst>
                                            <p:cond delay="0"/>
                                          </p:stCondLst>
                                        </p:cTn>
                                        <p:tgtEl>
                                          <p:spTgt spid="5">
                                            <p:txEl>
                                              <p:pRg st="16" end="16"/>
                                            </p:txEl>
                                          </p:spTgt>
                                        </p:tgtEl>
                                        <p:attrNameLst>
                                          <p:attrName>style.visibility</p:attrName>
                                        </p:attrNameLst>
                                      </p:cBhvr>
                                      <p:to>
                                        <p:strVal val="visible"/>
                                      </p:to>
                                    </p:set>
                                    <p:animEffect transition="in" filter="wipe(down)">
                                      <p:cBhvr>
                                        <p:cTn id="255" dur="580">
                                          <p:stCondLst>
                                            <p:cond delay="0"/>
                                          </p:stCondLst>
                                        </p:cTn>
                                        <p:tgtEl>
                                          <p:spTgt spid="5">
                                            <p:txEl>
                                              <p:pRg st="16" end="16"/>
                                            </p:txEl>
                                          </p:spTgt>
                                        </p:tgtEl>
                                      </p:cBhvr>
                                    </p:animEffect>
                                    <p:anim calcmode="lin" valueType="num">
                                      <p:cBhvr>
                                        <p:cTn id="256" dur="1822" tmFilter="0,0; 0.14,0.36; 0.43,0.73; 0.71,0.91; 1.0,1.0">
                                          <p:stCondLst>
                                            <p:cond delay="0"/>
                                          </p:stCondLst>
                                        </p:cTn>
                                        <p:tgtEl>
                                          <p:spTgt spid="5">
                                            <p:txEl>
                                              <p:pRg st="16" end="16"/>
                                            </p:txEl>
                                          </p:spTgt>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5">
                                            <p:txEl>
                                              <p:pRg st="16" end="16"/>
                                            </p:txEl>
                                          </p:spTgt>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5">
                                            <p:txEl>
                                              <p:pRg st="16" end="16"/>
                                            </p:txEl>
                                          </p:spTgt>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5">
                                            <p:txEl>
                                              <p:pRg st="16" end="16"/>
                                            </p:txEl>
                                          </p:spTgt>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5">
                                            <p:txEl>
                                              <p:pRg st="16" end="16"/>
                                            </p:txEl>
                                          </p:spTgt>
                                        </p:tgtEl>
                                        <p:attrNameLst>
                                          <p:attrName>ppt_y</p:attrName>
                                        </p:attrNameLst>
                                      </p:cBhvr>
                                      <p:tavLst>
                                        <p:tav tm="0" fmla="#ppt_y-sin(pi*$)/81">
                                          <p:val>
                                            <p:fltVal val="0"/>
                                          </p:val>
                                        </p:tav>
                                        <p:tav tm="100000">
                                          <p:val>
                                            <p:fltVal val="1"/>
                                          </p:val>
                                        </p:tav>
                                      </p:tavLst>
                                    </p:anim>
                                    <p:animScale>
                                      <p:cBhvr>
                                        <p:cTn id="261" dur="26">
                                          <p:stCondLst>
                                            <p:cond delay="650"/>
                                          </p:stCondLst>
                                        </p:cTn>
                                        <p:tgtEl>
                                          <p:spTgt spid="5">
                                            <p:txEl>
                                              <p:pRg st="16" end="16"/>
                                            </p:txEl>
                                          </p:spTgt>
                                        </p:tgtEl>
                                      </p:cBhvr>
                                      <p:to x="100000" y="60000"/>
                                    </p:animScale>
                                    <p:animScale>
                                      <p:cBhvr>
                                        <p:cTn id="262" dur="166" decel="50000">
                                          <p:stCondLst>
                                            <p:cond delay="676"/>
                                          </p:stCondLst>
                                        </p:cTn>
                                        <p:tgtEl>
                                          <p:spTgt spid="5">
                                            <p:txEl>
                                              <p:pRg st="16" end="16"/>
                                            </p:txEl>
                                          </p:spTgt>
                                        </p:tgtEl>
                                      </p:cBhvr>
                                      <p:to x="100000" y="100000"/>
                                    </p:animScale>
                                    <p:animScale>
                                      <p:cBhvr>
                                        <p:cTn id="263" dur="26">
                                          <p:stCondLst>
                                            <p:cond delay="1312"/>
                                          </p:stCondLst>
                                        </p:cTn>
                                        <p:tgtEl>
                                          <p:spTgt spid="5">
                                            <p:txEl>
                                              <p:pRg st="16" end="16"/>
                                            </p:txEl>
                                          </p:spTgt>
                                        </p:tgtEl>
                                      </p:cBhvr>
                                      <p:to x="100000" y="80000"/>
                                    </p:animScale>
                                    <p:animScale>
                                      <p:cBhvr>
                                        <p:cTn id="264" dur="166" decel="50000">
                                          <p:stCondLst>
                                            <p:cond delay="1338"/>
                                          </p:stCondLst>
                                        </p:cTn>
                                        <p:tgtEl>
                                          <p:spTgt spid="5">
                                            <p:txEl>
                                              <p:pRg st="16" end="16"/>
                                            </p:txEl>
                                          </p:spTgt>
                                        </p:tgtEl>
                                      </p:cBhvr>
                                      <p:to x="100000" y="100000"/>
                                    </p:animScale>
                                    <p:animScale>
                                      <p:cBhvr>
                                        <p:cTn id="265" dur="26">
                                          <p:stCondLst>
                                            <p:cond delay="1642"/>
                                          </p:stCondLst>
                                        </p:cTn>
                                        <p:tgtEl>
                                          <p:spTgt spid="5">
                                            <p:txEl>
                                              <p:pRg st="16" end="16"/>
                                            </p:txEl>
                                          </p:spTgt>
                                        </p:tgtEl>
                                      </p:cBhvr>
                                      <p:to x="100000" y="90000"/>
                                    </p:animScale>
                                    <p:animScale>
                                      <p:cBhvr>
                                        <p:cTn id="266" dur="166" decel="50000">
                                          <p:stCondLst>
                                            <p:cond delay="1668"/>
                                          </p:stCondLst>
                                        </p:cTn>
                                        <p:tgtEl>
                                          <p:spTgt spid="5">
                                            <p:txEl>
                                              <p:pRg st="16" end="16"/>
                                            </p:txEl>
                                          </p:spTgt>
                                        </p:tgtEl>
                                      </p:cBhvr>
                                      <p:to x="100000" y="100000"/>
                                    </p:animScale>
                                    <p:animScale>
                                      <p:cBhvr>
                                        <p:cTn id="267" dur="26">
                                          <p:stCondLst>
                                            <p:cond delay="1808"/>
                                          </p:stCondLst>
                                        </p:cTn>
                                        <p:tgtEl>
                                          <p:spTgt spid="5">
                                            <p:txEl>
                                              <p:pRg st="16" end="16"/>
                                            </p:txEl>
                                          </p:spTgt>
                                        </p:tgtEl>
                                      </p:cBhvr>
                                      <p:to x="100000" y="95000"/>
                                    </p:animScale>
                                    <p:animScale>
                                      <p:cBhvr>
                                        <p:cTn id="268" dur="166" decel="50000">
                                          <p:stCondLst>
                                            <p:cond delay="1834"/>
                                          </p:stCondLst>
                                        </p:cTn>
                                        <p:tgtEl>
                                          <p:spTgt spid="5">
                                            <p:txEl>
                                              <p:pRg st="16" end="16"/>
                                            </p:txEl>
                                          </p:spTgt>
                                        </p:tgtEl>
                                      </p:cBhvr>
                                      <p:to x="100000" y="100000"/>
                                    </p:animScale>
                                  </p:childTnLst>
                                </p:cTn>
                              </p:par>
                              <p:par>
                                <p:cTn id="269" presetID="26" presetClass="entr" presetSubtype="0" fill="hold" nodeType="withEffect">
                                  <p:stCondLst>
                                    <p:cond delay="0"/>
                                  </p:stCondLst>
                                  <p:childTnLst>
                                    <p:set>
                                      <p:cBhvr>
                                        <p:cTn id="270" dur="1" fill="hold">
                                          <p:stCondLst>
                                            <p:cond delay="0"/>
                                          </p:stCondLst>
                                        </p:cTn>
                                        <p:tgtEl>
                                          <p:spTgt spid="5">
                                            <p:txEl>
                                              <p:pRg st="17" end="17"/>
                                            </p:txEl>
                                          </p:spTgt>
                                        </p:tgtEl>
                                        <p:attrNameLst>
                                          <p:attrName>style.visibility</p:attrName>
                                        </p:attrNameLst>
                                      </p:cBhvr>
                                      <p:to>
                                        <p:strVal val="visible"/>
                                      </p:to>
                                    </p:set>
                                    <p:animEffect transition="in" filter="wipe(down)">
                                      <p:cBhvr>
                                        <p:cTn id="271" dur="580">
                                          <p:stCondLst>
                                            <p:cond delay="0"/>
                                          </p:stCondLst>
                                        </p:cTn>
                                        <p:tgtEl>
                                          <p:spTgt spid="5">
                                            <p:txEl>
                                              <p:pRg st="17" end="17"/>
                                            </p:txEl>
                                          </p:spTgt>
                                        </p:tgtEl>
                                      </p:cBhvr>
                                    </p:animEffect>
                                    <p:anim calcmode="lin" valueType="num">
                                      <p:cBhvr>
                                        <p:cTn id="272" dur="1822" tmFilter="0,0; 0.14,0.36; 0.43,0.73; 0.71,0.91; 1.0,1.0">
                                          <p:stCondLst>
                                            <p:cond delay="0"/>
                                          </p:stCondLst>
                                        </p:cTn>
                                        <p:tgtEl>
                                          <p:spTgt spid="5">
                                            <p:txEl>
                                              <p:pRg st="17" end="17"/>
                                            </p:txEl>
                                          </p:spTgt>
                                        </p:tgtEl>
                                        <p:attrNameLst>
                                          <p:attrName>ppt_x</p:attrName>
                                        </p:attrNameLst>
                                      </p:cBhvr>
                                      <p:tavLst>
                                        <p:tav tm="0">
                                          <p:val>
                                            <p:strVal val="#ppt_x-0.25"/>
                                          </p:val>
                                        </p:tav>
                                        <p:tav tm="100000">
                                          <p:val>
                                            <p:strVal val="#ppt_x"/>
                                          </p:val>
                                        </p:tav>
                                      </p:tavLst>
                                    </p:anim>
                                    <p:anim calcmode="lin" valueType="num">
                                      <p:cBhvr>
                                        <p:cTn id="273" dur="664" tmFilter="0.0,0.0; 0.25,0.07; 0.50,0.2; 0.75,0.467; 1.0,1.0">
                                          <p:stCondLst>
                                            <p:cond delay="0"/>
                                          </p:stCondLst>
                                        </p:cTn>
                                        <p:tgtEl>
                                          <p:spTgt spid="5">
                                            <p:txEl>
                                              <p:pRg st="17" end="17"/>
                                            </p:txEl>
                                          </p:spTgt>
                                        </p:tgtEl>
                                        <p:attrNameLst>
                                          <p:attrName>ppt_y</p:attrName>
                                        </p:attrNameLst>
                                      </p:cBhvr>
                                      <p:tavLst>
                                        <p:tav tm="0" fmla="#ppt_y-sin(pi*$)/3">
                                          <p:val>
                                            <p:fltVal val="0.5"/>
                                          </p:val>
                                        </p:tav>
                                        <p:tav tm="100000">
                                          <p:val>
                                            <p:fltVal val="1"/>
                                          </p:val>
                                        </p:tav>
                                      </p:tavLst>
                                    </p:anim>
                                    <p:anim calcmode="lin" valueType="num">
                                      <p:cBhvr>
                                        <p:cTn id="274" dur="664" tmFilter="0, 0; 0.125,0.2665; 0.25,0.4; 0.375,0.465; 0.5,0.5;  0.625,0.535; 0.75,0.6; 0.875,0.7335; 1,1">
                                          <p:stCondLst>
                                            <p:cond delay="664"/>
                                          </p:stCondLst>
                                        </p:cTn>
                                        <p:tgtEl>
                                          <p:spTgt spid="5">
                                            <p:txEl>
                                              <p:pRg st="17" end="17"/>
                                            </p:txEl>
                                          </p:spTgt>
                                        </p:tgtEl>
                                        <p:attrNameLst>
                                          <p:attrName>ppt_y</p:attrName>
                                        </p:attrNameLst>
                                      </p:cBhvr>
                                      <p:tavLst>
                                        <p:tav tm="0" fmla="#ppt_y-sin(pi*$)/9">
                                          <p:val>
                                            <p:fltVal val="0"/>
                                          </p:val>
                                        </p:tav>
                                        <p:tav tm="100000">
                                          <p:val>
                                            <p:fltVal val="1"/>
                                          </p:val>
                                        </p:tav>
                                      </p:tavLst>
                                    </p:anim>
                                    <p:anim calcmode="lin" valueType="num">
                                      <p:cBhvr>
                                        <p:cTn id="275" dur="332" tmFilter="0, 0; 0.125,0.2665; 0.25,0.4; 0.375,0.465; 0.5,0.5;  0.625,0.535; 0.75,0.6; 0.875,0.7335; 1,1">
                                          <p:stCondLst>
                                            <p:cond delay="1324"/>
                                          </p:stCondLst>
                                        </p:cTn>
                                        <p:tgtEl>
                                          <p:spTgt spid="5">
                                            <p:txEl>
                                              <p:pRg st="17" end="17"/>
                                            </p:txEl>
                                          </p:spTgt>
                                        </p:tgtEl>
                                        <p:attrNameLst>
                                          <p:attrName>ppt_y</p:attrName>
                                        </p:attrNameLst>
                                      </p:cBhvr>
                                      <p:tavLst>
                                        <p:tav tm="0" fmla="#ppt_y-sin(pi*$)/27">
                                          <p:val>
                                            <p:fltVal val="0"/>
                                          </p:val>
                                        </p:tav>
                                        <p:tav tm="100000">
                                          <p:val>
                                            <p:fltVal val="1"/>
                                          </p:val>
                                        </p:tav>
                                      </p:tavLst>
                                    </p:anim>
                                    <p:anim calcmode="lin" valueType="num">
                                      <p:cBhvr>
                                        <p:cTn id="276" dur="164" tmFilter="0, 0; 0.125,0.2665; 0.25,0.4; 0.375,0.465; 0.5,0.5;  0.625,0.535; 0.75,0.6; 0.875,0.7335; 1,1">
                                          <p:stCondLst>
                                            <p:cond delay="1656"/>
                                          </p:stCondLst>
                                        </p:cTn>
                                        <p:tgtEl>
                                          <p:spTgt spid="5">
                                            <p:txEl>
                                              <p:pRg st="17" end="17"/>
                                            </p:txEl>
                                          </p:spTgt>
                                        </p:tgtEl>
                                        <p:attrNameLst>
                                          <p:attrName>ppt_y</p:attrName>
                                        </p:attrNameLst>
                                      </p:cBhvr>
                                      <p:tavLst>
                                        <p:tav tm="0" fmla="#ppt_y-sin(pi*$)/81">
                                          <p:val>
                                            <p:fltVal val="0"/>
                                          </p:val>
                                        </p:tav>
                                        <p:tav tm="100000">
                                          <p:val>
                                            <p:fltVal val="1"/>
                                          </p:val>
                                        </p:tav>
                                      </p:tavLst>
                                    </p:anim>
                                    <p:animScale>
                                      <p:cBhvr>
                                        <p:cTn id="277" dur="26">
                                          <p:stCondLst>
                                            <p:cond delay="650"/>
                                          </p:stCondLst>
                                        </p:cTn>
                                        <p:tgtEl>
                                          <p:spTgt spid="5">
                                            <p:txEl>
                                              <p:pRg st="17" end="17"/>
                                            </p:txEl>
                                          </p:spTgt>
                                        </p:tgtEl>
                                      </p:cBhvr>
                                      <p:to x="100000" y="60000"/>
                                    </p:animScale>
                                    <p:animScale>
                                      <p:cBhvr>
                                        <p:cTn id="278" dur="166" decel="50000">
                                          <p:stCondLst>
                                            <p:cond delay="676"/>
                                          </p:stCondLst>
                                        </p:cTn>
                                        <p:tgtEl>
                                          <p:spTgt spid="5">
                                            <p:txEl>
                                              <p:pRg st="17" end="17"/>
                                            </p:txEl>
                                          </p:spTgt>
                                        </p:tgtEl>
                                      </p:cBhvr>
                                      <p:to x="100000" y="100000"/>
                                    </p:animScale>
                                    <p:animScale>
                                      <p:cBhvr>
                                        <p:cTn id="279" dur="26">
                                          <p:stCondLst>
                                            <p:cond delay="1312"/>
                                          </p:stCondLst>
                                        </p:cTn>
                                        <p:tgtEl>
                                          <p:spTgt spid="5">
                                            <p:txEl>
                                              <p:pRg st="17" end="17"/>
                                            </p:txEl>
                                          </p:spTgt>
                                        </p:tgtEl>
                                      </p:cBhvr>
                                      <p:to x="100000" y="80000"/>
                                    </p:animScale>
                                    <p:animScale>
                                      <p:cBhvr>
                                        <p:cTn id="280" dur="166" decel="50000">
                                          <p:stCondLst>
                                            <p:cond delay="1338"/>
                                          </p:stCondLst>
                                        </p:cTn>
                                        <p:tgtEl>
                                          <p:spTgt spid="5">
                                            <p:txEl>
                                              <p:pRg st="17" end="17"/>
                                            </p:txEl>
                                          </p:spTgt>
                                        </p:tgtEl>
                                      </p:cBhvr>
                                      <p:to x="100000" y="100000"/>
                                    </p:animScale>
                                    <p:animScale>
                                      <p:cBhvr>
                                        <p:cTn id="281" dur="26">
                                          <p:stCondLst>
                                            <p:cond delay="1642"/>
                                          </p:stCondLst>
                                        </p:cTn>
                                        <p:tgtEl>
                                          <p:spTgt spid="5">
                                            <p:txEl>
                                              <p:pRg st="17" end="17"/>
                                            </p:txEl>
                                          </p:spTgt>
                                        </p:tgtEl>
                                      </p:cBhvr>
                                      <p:to x="100000" y="90000"/>
                                    </p:animScale>
                                    <p:animScale>
                                      <p:cBhvr>
                                        <p:cTn id="282" dur="166" decel="50000">
                                          <p:stCondLst>
                                            <p:cond delay="1668"/>
                                          </p:stCondLst>
                                        </p:cTn>
                                        <p:tgtEl>
                                          <p:spTgt spid="5">
                                            <p:txEl>
                                              <p:pRg st="17" end="17"/>
                                            </p:txEl>
                                          </p:spTgt>
                                        </p:tgtEl>
                                      </p:cBhvr>
                                      <p:to x="100000" y="100000"/>
                                    </p:animScale>
                                    <p:animScale>
                                      <p:cBhvr>
                                        <p:cTn id="283" dur="26">
                                          <p:stCondLst>
                                            <p:cond delay="1808"/>
                                          </p:stCondLst>
                                        </p:cTn>
                                        <p:tgtEl>
                                          <p:spTgt spid="5">
                                            <p:txEl>
                                              <p:pRg st="17" end="17"/>
                                            </p:txEl>
                                          </p:spTgt>
                                        </p:tgtEl>
                                      </p:cBhvr>
                                      <p:to x="100000" y="95000"/>
                                    </p:animScale>
                                    <p:animScale>
                                      <p:cBhvr>
                                        <p:cTn id="284" dur="166" decel="50000">
                                          <p:stCondLst>
                                            <p:cond delay="1834"/>
                                          </p:stCondLst>
                                        </p:cTn>
                                        <p:tgtEl>
                                          <p:spTgt spid="5">
                                            <p:txEl>
                                              <p:pRg st="17" end="17"/>
                                            </p:txEl>
                                          </p:spTgt>
                                        </p:tgtEl>
                                      </p:cBhvr>
                                      <p:to x="100000" y="100000"/>
                                    </p:animScale>
                                  </p:childTnLst>
                                </p:cTn>
                              </p:par>
                              <p:par>
                                <p:cTn id="285" presetID="26" presetClass="entr" presetSubtype="0" fill="hold" nodeType="withEffect">
                                  <p:stCondLst>
                                    <p:cond delay="0"/>
                                  </p:stCondLst>
                                  <p:childTnLst>
                                    <p:set>
                                      <p:cBhvr>
                                        <p:cTn id="286" dur="1" fill="hold">
                                          <p:stCondLst>
                                            <p:cond delay="0"/>
                                          </p:stCondLst>
                                        </p:cTn>
                                        <p:tgtEl>
                                          <p:spTgt spid="5">
                                            <p:txEl>
                                              <p:pRg st="18" end="18"/>
                                            </p:txEl>
                                          </p:spTgt>
                                        </p:tgtEl>
                                        <p:attrNameLst>
                                          <p:attrName>style.visibility</p:attrName>
                                        </p:attrNameLst>
                                      </p:cBhvr>
                                      <p:to>
                                        <p:strVal val="visible"/>
                                      </p:to>
                                    </p:set>
                                    <p:animEffect transition="in" filter="wipe(down)">
                                      <p:cBhvr>
                                        <p:cTn id="287" dur="580">
                                          <p:stCondLst>
                                            <p:cond delay="0"/>
                                          </p:stCondLst>
                                        </p:cTn>
                                        <p:tgtEl>
                                          <p:spTgt spid="5">
                                            <p:txEl>
                                              <p:pRg st="18" end="18"/>
                                            </p:txEl>
                                          </p:spTgt>
                                        </p:tgtEl>
                                      </p:cBhvr>
                                    </p:animEffect>
                                    <p:anim calcmode="lin" valueType="num">
                                      <p:cBhvr>
                                        <p:cTn id="288" dur="1822" tmFilter="0,0; 0.14,0.36; 0.43,0.73; 0.71,0.91; 1.0,1.0">
                                          <p:stCondLst>
                                            <p:cond delay="0"/>
                                          </p:stCondLst>
                                        </p:cTn>
                                        <p:tgtEl>
                                          <p:spTgt spid="5">
                                            <p:txEl>
                                              <p:pRg st="18" end="18"/>
                                            </p:txEl>
                                          </p:spTgt>
                                        </p:tgtEl>
                                        <p:attrNameLst>
                                          <p:attrName>ppt_x</p:attrName>
                                        </p:attrNameLst>
                                      </p:cBhvr>
                                      <p:tavLst>
                                        <p:tav tm="0">
                                          <p:val>
                                            <p:strVal val="#ppt_x-0.25"/>
                                          </p:val>
                                        </p:tav>
                                        <p:tav tm="100000">
                                          <p:val>
                                            <p:strVal val="#ppt_x"/>
                                          </p:val>
                                        </p:tav>
                                      </p:tavLst>
                                    </p:anim>
                                    <p:anim calcmode="lin" valueType="num">
                                      <p:cBhvr>
                                        <p:cTn id="289" dur="664" tmFilter="0.0,0.0; 0.25,0.07; 0.50,0.2; 0.75,0.467; 1.0,1.0">
                                          <p:stCondLst>
                                            <p:cond delay="0"/>
                                          </p:stCondLst>
                                        </p:cTn>
                                        <p:tgtEl>
                                          <p:spTgt spid="5">
                                            <p:txEl>
                                              <p:pRg st="18" end="18"/>
                                            </p:txEl>
                                          </p:spTgt>
                                        </p:tgtEl>
                                        <p:attrNameLst>
                                          <p:attrName>ppt_y</p:attrName>
                                        </p:attrNameLst>
                                      </p:cBhvr>
                                      <p:tavLst>
                                        <p:tav tm="0" fmla="#ppt_y-sin(pi*$)/3">
                                          <p:val>
                                            <p:fltVal val="0.5"/>
                                          </p:val>
                                        </p:tav>
                                        <p:tav tm="100000">
                                          <p:val>
                                            <p:fltVal val="1"/>
                                          </p:val>
                                        </p:tav>
                                      </p:tavLst>
                                    </p:anim>
                                    <p:anim calcmode="lin" valueType="num">
                                      <p:cBhvr>
                                        <p:cTn id="290" dur="664" tmFilter="0, 0; 0.125,0.2665; 0.25,0.4; 0.375,0.465; 0.5,0.5;  0.625,0.535; 0.75,0.6; 0.875,0.7335; 1,1">
                                          <p:stCondLst>
                                            <p:cond delay="664"/>
                                          </p:stCondLst>
                                        </p:cTn>
                                        <p:tgtEl>
                                          <p:spTgt spid="5">
                                            <p:txEl>
                                              <p:pRg st="18" end="18"/>
                                            </p:txEl>
                                          </p:spTgt>
                                        </p:tgtEl>
                                        <p:attrNameLst>
                                          <p:attrName>ppt_y</p:attrName>
                                        </p:attrNameLst>
                                      </p:cBhvr>
                                      <p:tavLst>
                                        <p:tav tm="0" fmla="#ppt_y-sin(pi*$)/9">
                                          <p:val>
                                            <p:fltVal val="0"/>
                                          </p:val>
                                        </p:tav>
                                        <p:tav tm="100000">
                                          <p:val>
                                            <p:fltVal val="1"/>
                                          </p:val>
                                        </p:tav>
                                      </p:tavLst>
                                    </p:anim>
                                    <p:anim calcmode="lin" valueType="num">
                                      <p:cBhvr>
                                        <p:cTn id="291" dur="332" tmFilter="0, 0; 0.125,0.2665; 0.25,0.4; 0.375,0.465; 0.5,0.5;  0.625,0.535; 0.75,0.6; 0.875,0.7335; 1,1">
                                          <p:stCondLst>
                                            <p:cond delay="1324"/>
                                          </p:stCondLst>
                                        </p:cTn>
                                        <p:tgtEl>
                                          <p:spTgt spid="5">
                                            <p:txEl>
                                              <p:pRg st="18" end="18"/>
                                            </p:txEl>
                                          </p:spTgt>
                                        </p:tgtEl>
                                        <p:attrNameLst>
                                          <p:attrName>ppt_y</p:attrName>
                                        </p:attrNameLst>
                                      </p:cBhvr>
                                      <p:tavLst>
                                        <p:tav tm="0" fmla="#ppt_y-sin(pi*$)/27">
                                          <p:val>
                                            <p:fltVal val="0"/>
                                          </p:val>
                                        </p:tav>
                                        <p:tav tm="100000">
                                          <p:val>
                                            <p:fltVal val="1"/>
                                          </p:val>
                                        </p:tav>
                                      </p:tavLst>
                                    </p:anim>
                                    <p:anim calcmode="lin" valueType="num">
                                      <p:cBhvr>
                                        <p:cTn id="292" dur="164" tmFilter="0, 0; 0.125,0.2665; 0.25,0.4; 0.375,0.465; 0.5,0.5;  0.625,0.535; 0.75,0.6; 0.875,0.7335; 1,1">
                                          <p:stCondLst>
                                            <p:cond delay="1656"/>
                                          </p:stCondLst>
                                        </p:cTn>
                                        <p:tgtEl>
                                          <p:spTgt spid="5">
                                            <p:txEl>
                                              <p:pRg st="18" end="18"/>
                                            </p:txEl>
                                          </p:spTgt>
                                        </p:tgtEl>
                                        <p:attrNameLst>
                                          <p:attrName>ppt_y</p:attrName>
                                        </p:attrNameLst>
                                      </p:cBhvr>
                                      <p:tavLst>
                                        <p:tav tm="0" fmla="#ppt_y-sin(pi*$)/81">
                                          <p:val>
                                            <p:fltVal val="0"/>
                                          </p:val>
                                        </p:tav>
                                        <p:tav tm="100000">
                                          <p:val>
                                            <p:fltVal val="1"/>
                                          </p:val>
                                        </p:tav>
                                      </p:tavLst>
                                    </p:anim>
                                    <p:animScale>
                                      <p:cBhvr>
                                        <p:cTn id="293" dur="26">
                                          <p:stCondLst>
                                            <p:cond delay="650"/>
                                          </p:stCondLst>
                                        </p:cTn>
                                        <p:tgtEl>
                                          <p:spTgt spid="5">
                                            <p:txEl>
                                              <p:pRg st="18" end="18"/>
                                            </p:txEl>
                                          </p:spTgt>
                                        </p:tgtEl>
                                      </p:cBhvr>
                                      <p:to x="100000" y="60000"/>
                                    </p:animScale>
                                    <p:animScale>
                                      <p:cBhvr>
                                        <p:cTn id="294" dur="166" decel="50000">
                                          <p:stCondLst>
                                            <p:cond delay="676"/>
                                          </p:stCondLst>
                                        </p:cTn>
                                        <p:tgtEl>
                                          <p:spTgt spid="5">
                                            <p:txEl>
                                              <p:pRg st="18" end="18"/>
                                            </p:txEl>
                                          </p:spTgt>
                                        </p:tgtEl>
                                      </p:cBhvr>
                                      <p:to x="100000" y="100000"/>
                                    </p:animScale>
                                    <p:animScale>
                                      <p:cBhvr>
                                        <p:cTn id="295" dur="26">
                                          <p:stCondLst>
                                            <p:cond delay="1312"/>
                                          </p:stCondLst>
                                        </p:cTn>
                                        <p:tgtEl>
                                          <p:spTgt spid="5">
                                            <p:txEl>
                                              <p:pRg st="18" end="18"/>
                                            </p:txEl>
                                          </p:spTgt>
                                        </p:tgtEl>
                                      </p:cBhvr>
                                      <p:to x="100000" y="80000"/>
                                    </p:animScale>
                                    <p:animScale>
                                      <p:cBhvr>
                                        <p:cTn id="296" dur="166" decel="50000">
                                          <p:stCondLst>
                                            <p:cond delay="1338"/>
                                          </p:stCondLst>
                                        </p:cTn>
                                        <p:tgtEl>
                                          <p:spTgt spid="5">
                                            <p:txEl>
                                              <p:pRg st="18" end="18"/>
                                            </p:txEl>
                                          </p:spTgt>
                                        </p:tgtEl>
                                      </p:cBhvr>
                                      <p:to x="100000" y="100000"/>
                                    </p:animScale>
                                    <p:animScale>
                                      <p:cBhvr>
                                        <p:cTn id="297" dur="26">
                                          <p:stCondLst>
                                            <p:cond delay="1642"/>
                                          </p:stCondLst>
                                        </p:cTn>
                                        <p:tgtEl>
                                          <p:spTgt spid="5">
                                            <p:txEl>
                                              <p:pRg st="18" end="18"/>
                                            </p:txEl>
                                          </p:spTgt>
                                        </p:tgtEl>
                                      </p:cBhvr>
                                      <p:to x="100000" y="90000"/>
                                    </p:animScale>
                                    <p:animScale>
                                      <p:cBhvr>
                                        <p:cTn id="298" dur="166" decel="50000">
                                          <p:stCondLst>
                                            <p:cond delay="1668"/>
                                          </p:stCondLst>
                                        </p:cTn>
                                        <p:tgtEl>
                                          <p:spTgt spid="5">
                                            <p:txEl>
                                              <p:pRg st="18" end="18"/>
                                            </p:txEl>
                                          </p:spTgt>
                                        </p:tgtEl>
                                      </p:cBhvr>
                                      <p:to x="100000" y="100000"/>
                                    </p:animScale>
                                    <p:animScale>
                                      <p:cBhvr>
                                        <p:cTn id="299" dur="26">
                                          <p:stCondLst>
                                            <p:cond delay="1808"/>
                                          </p:stCondLst>
                                        </p:cTn>
                                        <p:tgtEl>
                                          <p:spTgt spid="5">
                                            <p:txEl>
                                              <p:pRg st="18" end="18"/>
                                            </p:txEl>
                                          </p:spTgt>
                                        </p:tgtEl>
                                      </p:cBhvr>
                                      <p:to x="100000" y="95000"/>
                                    </p:animScale>
                                    <p:animScale>
                                      <p:cBhvr>
                                        <p:cTn id="300" dur="166" decel="50000">
                                          <p:stCondLst>
                                            <p:cond delay="1834"/>
                                          </p:stCondLst>
                                        </p:cTn>
                                        <p:tgtEl>
                                          <p:spTgt spid="5">
                                            <p:txEl>
                                              <p:pRg st="18" end="18"/>
                                            </p:txEl>
                                          </p:spTgt>
                                        </p:tgtEl>
                                      </p:cBhvr>
                                      <p:to x="100000" y="100000"/>
                                    </p:animScale>
                                  </p:childTnLst>
                                </p:cTn>
                              </p:par>
                              <p:par>
                                <p:cTn id="301" presetID="26" presetClass="entr" presetSubtype="0" fill="hold" nodeType="withEffect">
                                  <p:stCondLst>
                                    <p:cond delay="0"/>
                                  </p:stCondLst>
                                  <p:childTnLst>
                                    <p:set>
                                      <p:cBhvr>
                                        <p:cTn id="302" dur="1" fill="hold">
                                          <p:stCondLst>
                                            <p:cond delay="0"/>
                                          </p:stCondLst>
                                        </p:cTn>
                                        <p:tgtEl>
                                          <p:spTgt spid="5">
                                            <p:txEl>
                                              <p:pRg st="19" end="19"/>
                                            </p:txEl>
                                          </p:spTgt>
                                        </p:tgtEl>
                                        <p:attrNameLst>
                                          <p:attrName>style.visibility</p:attrName>
                                        </p:attrNameLst>
                                      </p:cBhvr>
                                      <p:to>
                                        <p:strVal val="visible"/>
                                      </p:to>
                                    </p:set>
                                    <p:animEffect transition="in" filter="wipe(down)">
                                      <p:cBhvr>
                                        <p:cTn id="303" dur="580">
                                          <p:stCondLst>
                                            <p:cond delay="0"/>
                                          </p:stCondLst>
                                        </p:cTn>
                                        <p:tgtEl>
                                          <p:spTgt spid="5">
                                            <p:txEl>
                                              <p:pRg st="19" end="19"/>
                                            </p:txEl>
                                          </p:spTgt>
                                        </p:tgtEl>
                                      </p:cBhvr>
                                    </p:animEffect>
                                    <p:anim calcmode="lin" valueType="num">
                                      <p:cBhvr>
                                        <p:cTn id="304" dur="1822" tmFilter="0,0; 0.14,0.36; 0.43,0.73; 0.71,0.91; 1.0,1.0">
                                          <p:stCondLst>
                                            <p:cond delay="0"/>
                                          </p:stCondLst>
                                        </p:cTn>
                                        <p:tgtEl>
                                          <p:spTgt spid="5">
                                            <p:txEl>
                                              <p:pRg st="19" end="19"/>
                                            </p:txEl>
                                          </p:spTgt>
                                        </p:tgtEl>
                                        <p:attrNameLst>
                                          <p:attrName>ppt_x</p:attrName>
                                        </p:attrNameLst>
                                      </p:cBhvr>
                                      <p:tavLst>
                                        <p:tav tm="0">
                                          <p:val>
                                            <p:strVal val="#ppt_x-0.25"/>
                                          </p:val>
                                        </p:tav>
                                        <p:tav tm="100000">
                                          <p:val>
                                            <p:strVal val="#ppt_x"/>
                                          </p:val>
                                        </p:tav>
                                      </p:tavLst>
                                    </p:anim>
                                    <p:anim calcmode="lin" valueType="num">
                                      <p:cBhvr>
                                        <p:cTn id="305" dur="664" tmFilter="0.0,0.0; 0.25,0.07; 0.50,0.2; 0.75,0.467; 1.0,1.0">
                                          <p:stCondLst>
                                            <p:cond delay="0"/>
                                          </p:stCondLst>
                                        </p:cTn>
                                        <p:tgtEl>
                                          <p:spTgt spid="5">
                                            <p:txEl>
                                              <p:pRg st="19" end="19"/>
                                            </p:txEl>
                                          </p:spTgt>
                                        </p:tgtEl>
                                        <p:attrNameLst>
                                          <p:attrName>ppt_y</p:attrName>
                                        </p:attrNameLst>
                                      </p:cBhvr>
                                      <p:tavLst>
                                        <p:tav tm="0" fmla="#ppt_y-sin(pi*$)/3">
                                          <p:val>
                                            <p:fltVal val="0.5"/>
                                          </p:val>
                                        </p:tav>
                                        <p:tav tm="100000">
                                          <p:val>
                                            <p:fltVal val="1"/>
                                          </p:val>
                                        </p:tav>
                                      </p:tavLst>
                                    </p:anim>
                                    <p:anim calcmode="lin" valueType="num">
                                      <p:cBhvr>
                                        <p:cTn id="306" dur="664" tmFilter="0, 0; 0.125,0.2665; 0.25,0.4; 0.375,0.465; 0.5,0.5;  0.625,0.535; 0.75,0.6; 0.875,0.7335; 1,1">
                                          <p:stCondLst>
                                            <p:cond delay="664"/>
                                          </p:stCondLst>
                                        </p:cTn>
                                        <p:tgtEl>
                                          <p:spTgt spid="5">
                                            <p:txEl>
                                              <p:pRg st="19" end="19"/>
                                            </p:txEl>
                                          </p:spTgt>
                                        </p:tgtEl>
                                        <p:attrNameLst>
                                          <p:attrName>ppt_y</p:attrName>
                                        </p:attrNameLst>
                                      </p:cBhvr>
                                      <p:tavLst>
                                        <p:tav tm="0" fmla="#ppt_y-sin(pi*$)/9">
                                          <p:val>
                                            <p:fltVal val="0"/>
                                          </p:val>
                                        </p:tav>
                                        <p:tav tm="100000">
                                          <p:val>
                                            <p:fltVal val="1"/>
                                          </p:val>
                                        </p:tav>
                                      </p:tavLst>
                                    </p:anim>
                                    <p:anim calcmode="lin" valueType="num">
                                      <p:cBhvr>
                                        <p:cTn id="307" dur="332" tmFilter="0, 0; 0.125,0.2665; 0.25,0.4; 0.375,0.465; 0.5,0.5;  0.625,0.535; 0.75,0.6; 0.875,0.7335; 1,1">
                                          <p:stCondLst>
                                            <p:cond delay="1324"/>
                                          </p:stCondLst>
                                        </p:cTn>
                                        <p:tgtEl>
                                          <p:spTgt spid="5">
                                            <p:txEl>
                                              <p:pRg st="19" end="19"/>
                                            </p:txEl>
                                          </p:spTgt>
                                        </p:tgtEl>
                                        <p:attrNameLst>
                                          <p:attrName>ppt_y</p:attrName>
                                        </p:attrNameLst>
                                      </p:cBhvr>
                                      <p:tavLst>
                                        <p:tav tm="0" fmla="#ppt_y-sin(pi*$)/27">
                                          <p:val>
                                            <p:fltVal val="0"/>
                                          </p:val>
                                        </p:tav>
                                        <p:tav tm="100000">
                                          <p:val>
                                            <p:fltVal val="1"/>
                                          </p:val>
                                        </p:tav>
                                      </p:tavLst>
                                    </p:anim>
                                    <p:anim calcmode="lin" valueType="num">
                                      <p:cBhvr>
                                        <p:cTn id="308" dur="164" tmFilter="0, 0; 0.125,0.2665; 0.25,0.4; 0.375,0.465; 0.5,0.5;  0.625,0.535; 0.75,0.6; 0.875,0.7335; 1,1">
                                          <p:stCondLst>
                                            <p:cond delay="1656"/>
                                          </p:stCondLst>
                                        </p:cTn>
                                        <p:tgtEl>
                                          <p:spTgt spid="5">
                                            <p:txEl>
                                              <p:pRg st="19" end="19"/>
                                            </p:txEl>
                                          </p:spTgt>
                                        </p:tgtEl>
                                        <p:attrNameLst>
                                          <p:attrName>ppt_y</p:attrName>
                                        </p:attrNameLst>
                                      </p:cBhvr>
                                      <p:tavLst>
                                        <p:tav tm="0" fmla="#ppt_y-sin(pi*$)/81">
                                          <p:val>
                                            <p:fltVal val="0"/>
                                          </p:val>
                                        </p:tav>
                                        <p:tav tm="100000">
                                          <p:val>
                                            <p:fltVal val="1"/>
                                          </p:val>
                                        </p:tav>
                                      </p:tavLst>
                                    </p:anim>
                                    <p:animScale>
                                      <p:cBhvr>
                                        <p:cTn id="309" dur="26">
                                          <p:stCondLst>
                                            <p:cond delay="650"/>
                                          </p:stCondLst>
                                        </p:cTn>
                                        <p:tgtEl>
                                          <p:spTgt spid="5">
                                            <p:txEl>
                                              <p:pRg st="19" end="19"/>
                                            </p:txEl>
                                          </p:spTgt>
                                        </p:tgtEl>
                                      </p:cBhvr>
                                      <p:to x="100000" y="60000"/>
                                    </p:animScale>
                                    <p:animScale>
                                      <p:cBhvr>
                                        <p:cTn id="310" dur="166" decel="50000">
                                          <p:stCondLst>
                                            <p:cond delay="676"/>
                                          </p:stCondLst>
                                        </p:cTn>
                                        <p:tgtEl>
                                          <p:spTgt spid="5">
                                            <p:txEl>
                                              <p:pRg st="19" end="19"/>
                                            </p:txEl>
                                          </p:spTgt>
                                        </p:tgtEl>
                                      </p:cBhvr>
                                      <p:to x="100000" y="100000"/>
                                    </p:animScale>
                                    <p:animScale>
                                      <p:cBhvr>
                                        <p:cTn id="311" dur="26">
                                          <p:stCondLst>
                                            <p:cond delay="1312"/>
                                          </p:stCondLst>
                                        </p:cTn>
                                        <p:tgtEl>
                                          <p:spTgt spid="5">
                                            <p:txEl>
                                              <p:pRg st="19" end="19"/>
                                            </p:txEl>
                                          </p:spTgt>
                                        </p:tgtEl>
                                      </p:cBhvr>
                                      <p:to x="100000" y="80000"/>
                                    </p:animScale>
                                    <p:animScale>
                                      <p:cBhvr>
                                        <p:cTn id="312" dur="166" decel="50000">
                                          <p:stCondLst>
                                            <p:cond delay="1338"/>
                                          </p:stCondLst>
                                        </p:cTn>
                                        <p:tgtEl>
                                          <p:spTgt spid="5">
                                            <p:txEl>
                                              <p:pRg st="19" end="19"/>
                                            </p:txEl>
                                          </p:spTgt>
                                        </p:tgtEl>
                                      </p:cBhvr>
                                      <p:to x="100000" y="100000"/>
                                    </p:animScale>
                                    <p:animScale>
                                      <p:cBhvr>
                                        <p:cTn id="313" dur="26">
                                          <p:stCondLst>
                                            <p:cond delay="1642"/>
                                          </p:stCondLst>
                                        </p:cTn>
                                        <p:tgtEl>
                                          <p:spTgt spid="5">
                                            <p:txEl>
                                              <p:pRg st="19" end="19"/>
                                            </p:txEl>
                                          </p:spTgt>
                                        </p:tgtEl>
                                      </p:cBhvr>
                                      <p:to x="100000" y="90000"/>
                                    </p:animScale>
                                    <p:animScale>
                                      <p:cBhvr>
                                        <p:cTn id="314" dur="166" decel="50000">
                                          <p:stCondLst>
                                            <p:cond delay="1668"/>
                                          </p:stCondLst>
                                        </p:cTn>
                                        <p:tgtEl>
                                          <p:spTgt spid="5">
                                            <p:txEl>
                                              <p:pRg st="19" end="19"/>
                                            </p:txEl>
                                          </p:spTgt>
                                        </p:tgtEl>
                                      </p:cBhvr>
                                      <p:to x="100000" y="100000"/>
                                    </p:animScale>
                                    <p:animScale>
                                      <p:cBhvr>
                                        <p:cTn id="315" dur="26">
                                          <p:stCondLst>
                                            <p:cond delay="1808"/>
                                          </p:stCondLst>
                                        </p:cTn>
                                        <p:tgtEl>
                                          <p:spTgt spid="5">
                                            <p:txEl>
                                              <p:pRg st="19" end="19"/>
                                            </p:txEl>
                                          </p:spTgt>
                                        </p:tgtEl>
                                      </p:cBhvr>
                                      <p:to x="100000" y="95000"/>
                                    </p:animScale>
                                    <p:animScale>
                                      <p:cBhvr>
                                        <p:cTn id="316" dur="166" decel="50000">
                                          <p:stCondLst>
                                            <p:cond delay="1834"/>
                                          </p:stCondLst>
                                        </p:cTn>
                                        <p:tgtEl>
                                          <p:spTgt spid="5">
                                            <p:txEl>
                                              <p:pRg st="19" end="19"/>
                                            </p:txEl>
                                          </p:spTgt>
                                        </p:tgtEl>
                                      </p:cBhvr>
                                      <p:to x="100000" y="100000"/>
                                    </p:animScale>
                                  </p:childTnLst>
                                </p:cTn>
                              </p:par>
                              <p:par>
                                <p:cTn id="317" presetID="26" presetClass="entr" presetSubtype="0" fill="hold" nodeType="withEffect">
                                  <p:stCondLst>
                                    <p:cond delay="0"/>
                                  </p:stCondLst>
                                  <p:childTnLst>
                                    <p:set>
                                      <p:cBhvr>
                                        <p:cTn id="318" dur="1" fill="hold">
                                          <p:stCondLst>
                                            <p:cond delay="0"/>
                                          </p:stCondLst>
                                        </p:cTn>
                                        <p:tgtEl>
                                          <p:spTgt spid="5">
                                            <p:txEl>
                                              <p:pRg st="20" end="20"/>
                                            </p:txEl>
                                          </p:spTgt>
                                        </p:tgtEl>
                                        <p:attrNameLst>
                                          <p:attrName>style.visibility</p:attrName>
                                        </p:attrNameLst>
                                      </p:cBhvr>
                                      <p:to>
                                        <p:strVal val="visible"/>
                                      </p:to>
                                    </p:set>
                                    <p:animEffect transition="in" filter="wipe(down)">
                                      <p:cBhvr>
                                        <p:cTn id="319" dur="580">
                                          <p:stCondLst>
                                            <p:cond delay="0"/>
                                          </p:stCondLst>
                                        </p:cTn>
                                        <p:tgtEl>
                                          <p:spTgt spid="5">
                                            <p:txEl>
                                              <p:pRg st="20" end="20"/>
                                            </p:txEl>
                                          </p:spTgt>
                                        </p:tgtEl>
                                      </p:cBhvr>
                                    </p:animEffect>
                                    <p:anim calcmode="lin" valueType="num">
                                      <p:cBhvr>
                                        <p:cTn id="320" dur="1822" tmFilter="0,0; 0.14,0.36; 0.43,0.73; 0.71,0.91; 1.0,1.0">
                                          <p:stCondLst>
                                            <p:cond delay="0"/>
                                          </p:stCondLst>
                                        </p:cTn>
                                        <p:tgtEl>
                                          <p:spTgt spid="5">
                                            <p:txEl>
                                              <p:pRg st="20" end="20"/>
                                            </p:txEl>
                                          </p:spTgt>
                                        </p:tgtEl>
                                        <p:attrNameLst>
                                          <p:attrName>ppt_x</p:attrName>
                                        </p:attrNameLst>
                                      </p:cBhvr>
                                      <p:tavLst>
                                        <p:tav tm="0">
                                          <p:val>
                                            <p:strVal val="#ppt_x-0.25"/>
                                          </p:val>
                                        </p:tav>
                                        <p:tav tm="100000">
                                          <p:val>
                                            <p:strVal val="#ppt_x"/>
                                          </p:val>
                                        </p:tav>
                                      </p:tavLst>
                                    </p:anim>
                                    <p:anim calcmode="lin" valueType="num">
                                      <p:cBhvr>
                                        <p:cTn id="321" dur="664" tmFilter="0.0,0.0; 0.25,0.07; 0.50,0.2; 0.75,0.467; 1.0,1.0">
                                          <p:stCondLst>
                                            <p:cond delay="0"/>
                                          </p:stCondLst>
                                        </p:cTn>
                                        <p:tgtEl>
                                          <p:spTgt spid="5">
                                            <p:txEl>
                                              <p:pRg st="20" end="20"/>
                                            </p:txEl>
                                          </p:spTgt>
                                        </p:tgtEl>
                                        <p:attrNameLst>
                                          <p:attrName>ppt_y</p:attrName>
                                        </p:attrNameLst>
                                      </p:cBhvr>
                                      <p:tavLst>
                                        <p:tav tm="0" fmla="#ppt_y-sin(pi*$)/3">
                                          <p:val>
                                            <p:fltVal val="0.5"/>
                                          </p:val>
                                        </p:tav>
                                        <p:tav tm="100000">
                                          <p:val>
                                            <p:fltVal val="1"/>
                                          </p:val>
                                        </p:tav>
                                      </p:tavLst>
                                    </p:anim>
                                    <p:anim calcmode="lin" valueType="num">
                                      <p:cBhvr>
                                        <p:cTn id="322" dur="664" tmFilter="0, 0; 0.125,0.2665; 0.25,0.4; 0.375,0.465; 0.5,0.5;  0.625,0.535; 0.75,0.6; 0.875,0.7335; 1,1">
                                          <p:stCondLst>
                                            <p:cond delay="664"/>
                                          </p:stCondLst>
                                        </p:cTn>
                                        <p:tgtEl>
                                          <p:spTgt spid="5">
                                            <p:txEl>
                                              <p:pRg st="20" end="20"/>
                                            </p:txEl>
                                          </p:spTgt>
                                        </p:tgtEl>
                                        <p:attrNameLst>
                                          <p:attrName>ppt_y</p:attrName>
                                        </p:attrNameLst>
                                      </p:cBhvr>
                                      <p:tavLst>
                                        <p:tav tm="0" fmla="#ppt_y-sin(pi*$)/9">
                                          <p:val>
                                            <p:fltVal val="0"/>
                                          </p:val>
                                        </p:tav>
                                        <p:tav tm="100000">
                                          <p:val>
                                            <p:fltVal val="1"/>
                                          </p:val>
                                        </p:tav>
                                      </p:tavLst>
                                    </p:anim>
                                    <p:anim calcmode="lin" valueType="num">
                                      <p:cBhvr>
                                        <p:cTn id="323" dur="332" tmFilter="0, 0; 0.125,0.2665; 0.25,0.4; 0.375,0.465; 0.5,0.5;  0.625,0.535; 0.75,0.6; 0.875,0.7335; 1,1">
                                          <p:stCondLst>
                                            <p:cond delay="1324"/>
                                          </p:stCondLst>
                                        </p:cTn>
                                        <p:tgtEl>
                                          <p:spTgt spid="5">
                                            <p:txEl>
                                              <p:pRg st="20" end="20"/>
                                            </p:txEl>
                                          </p:spTgt>
                                        </p:tgtEl>
                                        <p:attrNameLst>
                                          <p:attrName>ppt_y</p:attrName>
                                        </p:attrNameLst>
                                      </p:cBhvr>
                                      <p:tavLst>
                                        <p:tav tm="0" fmla="#ppt_y-sin(pi*$)/27">
                                          <p:val>
                                            <p:fltVal val="0"/>
                                          </p:val>
                                        </p:tav>
                                        <p:tav tm="100000">
                                          <p:val>
                                            <p:fltVal val="1"/>
                                          </p:val>
                                        </p:tav>
                                      </p:tavLst>
                                    </p:anim>
                                    <p:anim calcmode="lin" valueType="num">
                                      <p:cBhvr>
                                        <p:cTn id="324" dur="164" tmFilter="0, 0; 0.125,0.2665; 0.25,0.4; 0.375,0.465; 0.5,0.5;  0.625,0.535; 0.75,0.6; 0.875,0.7335; 1,1">
                                          <p:stCondLst>
                                            <p:cond delay="1656"/>
                                          </p:stCondLst>
                                        </p:cTn>
                                        <p:tgtEl>
                                          <p:spTgt spid="5">
                                            <p:txEl>
                                              <p:pRg st="20" end="20"/>
                                            </p:txEl>
                                          </p:spTgt>
                                        </p:tgtEl>
                                        <p:attrNameLst>
                                          <p:attrName>ppt_y</p:attrName>
                                        </p:attrNameLst>
                                      </p:cBhvr>
                                      <p:tavLst>
                                        <p:tav tm="0" fmla="#ppt_y-sin(pi*$)/81">
                                          <p:val>
                                            <p:fltVal val="0"/>
                                          </p:val>
                                        </p:tav>
                                        <p:tav tm="100000">
                                          <p:val>
                                            <p:fltVal val="1"/>
                                          </p:val>
                                        </p:tav>
                                      </p:tavLst>
                                    </p:anim>
                                    <p:animScale>
                                      <p:cBhvr>
                                        <p:cTn id="325" dur="26">
                                          <p:stCondLst>
                                            <p:cond delay="650"/>
                                          </p:stCondLst>
                                        </p:cTn>
                                        <p:tgtEl>
                                          <p:spTgt spid="5">
                                            <p:txEl>
                                              <p:pRg st="20" end="20"/>
                                            </p:txEl>
                                          </p:spTgt>
                                        </p:tgtEl>
                                      </p:cBhvr>
                                      <p:to x="100000" y="60000"/>
                                    </p:animScale>
                                    <p:animScale>
                                      <p:cBhvr>
                                        <p:cTn id="326" dur="166" decel="50000">
                                          <p:stCondLst>
                                            <p:cond delay="676"/>
                                          </p:stCondLst>
                                        </p:cTn>
                                        <p:tgtEl>
                                          <p:spTgt spid="5">
                                            <p:txEl>
                                              <p:pRg st="20" end="20"/>
                                            </p:txEl>
                                          </p:spTgt>
                                        </p:tgtEl>
                                      </p:cBhvr>
                                      <p:to x="100000" y="100000"/>
                                    </p:animScale>
                                    <p:animScale>
                                      <p:cBhvr>
                                        <p:cTn id="327" dur="26">
                                          <p:stCondLst>
                                            <p:cond delay="1312"/>
                                          </p:stCondLst>
                                        </p:cTn>
                                        <p:tgtEl>
                                          <p:spTgt spid="5">
                                            <p:txEl>
                                              <p:pRg st="20" end="20"/>
                                            </p:txEl>
                                          </p:spTgt>
                                        </p:tgtEl>
                                      </p:cBhvr>
                                      <p:to x="100000" y="80000"/>
                                    </p:animScale>
                                    <p:animScale>
                                      <p:cBhvr>
                                        <p:cTn id="328" dur="166" decel="50000">
                                          <p:stCondLst>
                                            <p:cond delay="1338"/>
                                          </p:stCondLst>
                                        </p:cTn>
                                        <p:tgtEl>
                                          <p:spTgt spid="5">
                                            <p:txEl>
                                              <p:pRg st="20" end="20"/>
                                            </p:txEl>
                                          </p:spTgt>
                                        </p:tgtEl>
                                      </p:cBhvr>
                                      <p:to x="100000" y="100000"/>
                                    </p:animScale>
                                    <p:animScale>
                                      <p:cBhvr>
                                        <p:cTn id="329" dur="26">
                                          <p:stCondLst>
                                            <p:cond delay="1642"/>
                                          </p:stCondLst>
                                        </p:cTn>
                                        <p:tgtEl>
                                          <p:spTgt spid="5">
                                            <p:txEl>
                                              <p:pRg st="20" end="20"/>
                                            </p:txEl>
                                          </p:spTgt>
                                        </p:tgtEl>
                                      </p:cBhvr>
                                      <p:to x="100000" y="90000"/>
                                    </p:animScale>
                                    <p:animScale>
                                      <p:cBhvr>
                                        <p:cTn id="330" dur="166" decel="50000">
                                          <p:stCondLst>
                                            <p:cond delay="1668"/>
                                          </p:stCondLst>
                                        </p:cTn>
                                        <p:tgtEl>
                                          <p:spTgt spid="5">
                                            <p:txEl>
                                              <p:pRg st="20" end="20"/>
                                            </p:txEl>
                                          </p:spTgt>
                                        </p:tgtEl>
                                      </p:cBhvr>
                                      <p:to x="100000" y="100000"/>
                                    </p:animScale>
                                    <p:animScale>
                                      <p:cBhvr>
                                        <p:cTn id="331" dur="26">
                                          <p:stCondLst>
                                            <p:cond delay="1808"/>
                                          </p:stCondLst>
                                        </p:cTn>
                                        <p:tgtEl>
                                          <p:spTgt spid="5">
                                            <p:txEl>
                                              <p:pRg st="20" end="20"/>
                                            </p:txEl>
                                          </p:spTgt>
                                        </p:tgtEl>
                                      </p:cBhvr>
                                      <p:to x="100000" y="95000"/>
                                    </p:animScale>
                                    <p:animScale>
                                      <p:cBhvr>
                                        <p:cTn id="332" dur="166" decel="50000">
                                          <p:stCondLst>
                                            <p:cond delay="1834"/>
                                          </p:stCondLst>
                                        </p:cTn>
                                        <p:tgtEl>
                                          <p:spTgt spid="5">
                                            <p:txEl>
                                              <p:pRg st="20" end="20"/>
                                            </p:txEl>
                                          </p:spTgt>
                                        </p:tgtEl>
                                      </p:cBhvr>
                                      <p:to x="100000" y="100000"/>
                                    </p:animScale>
                                  </p:childTnLst>
                                </p:cTn>
                              </p:par>
                              <p:par>
                                <p:cTn id="333" presetID="26" presetClass="entr" presetSubtype="0" fill="hold" nodeType="withEffect">
                                  <p:stCondLst>
                                    <p:cond delay="0"/>
                                  </p:stCondLst>
                                  <p:childTnLst>
                                    <p:set>
                                      <p:cBhvr>
                                        <p:cTn id="334" dur="1" fill="hold">
                                          <p:stCondLst>
                                            <p:cond delay="0"/>
                                          </p:stCondLst>
                                        </p:cTn>
                                        <p:tgtEl>
                                          <p:spTgt spid="5">
                                            <p:txEl>
                                              <p:pRg st="21" end="21"/>
                                            </p:txEl>
                                          </p:spTgt>
                                        </p:tgtEl>
                                        <p:attrNameLst>
                                          <p:attrName>style.visibility</p:attrName>
                                        </p:attrNameLst>
                                      </p:cBhvr>
                                      <p:to>
                                        <p:strVal val="visible"/>
                                      </p:to>
                                    </p:set>
                                    <p:animEffect transition="in" filter="wipe(down)">
                                      <p:cBhvr>
                                        <p:cTn id="335" dur="580">
                                          <p:stCondLst>
                                            <p:cond delay="0"/>
                                          </p:stCondLst>
                                        </p:cTn>
                                        <p:tgtEl>
                                          <p:spTgt spid="5">
                                            <p:txEl>
                                              <p:pRg st="21" end="21"/>
                                            </p:txEl>
                                          </p:spTgt>
                                        </p:tgtEl>
                                      </p:cBhvr>
                                    </p:animEffect>
                                    <p:anim calcmode="lin" valueType="num">
                                      <p:cBhvr>
                                        <p:cTn id="336" dur="1822" tmFilter="0,0; 0.14,0.36; 0.43,0.73; 0.71,0.91; 1.0,1.0">
                                          <p:stCondLst>
                                            <p:cond delay="0"/>
                                          </p:stCondLst>
                                        </p:cTn>
                                        <p:tgtEl>
                                          <p:spTgt spid="5">
                                            <p:txEl>
                                              <p:pRg st="21" end="21"/>
                                            </p:txEl>
                                          </p:spTgt>
                                        </p:tgtEl>
                                        <p:attrNameLst>
                                          <p:attrName>ppt_x</p:attrName>
                                        </p:attrNameLst>
                                      </p:cBhvr>
                                      <p:tavLst>
                                        <p:tav tm="0">
                                          <p:val>
                                            <p:strVal val="#ppt_x-0.25"/>
                                          </p:val>
                                        </p:tav>
                                        <p:tav tm="100000">
                                          <p:val>
                                            <p:strVal val="#ppt_x"/>
                                          </p:val>
                                        </p:tav>
                                      </p:tavLst>
                                    </p:anim>
                                    <p:anim calcmode="lin" valueType="num">
                                      <p:cBhvr>
                                        <p:cTn id="337" dur="664" tmFilter="0.0,0.0; 0.25,0.07; 0.50,0.2; 0.75,0.467; 1.0,1.0">
                                          <p:stCondLst>
                                            <p:cond delay="0"/>
                                          </p:stCondLst>
                                        </p:cTn>
                                        <p:tgtEl>
                                          <p:spTgt spid="5">
                                            <p:txEl>
                                              <p:pRg st="21" end="21"/>
                                            </p:txEl>
                                          </p:spTgt>
                                        </p:tgtEl>
                                        <p:attrNameLst>
                                          <p:attrName>ppt_y</p:attrName>
                                        </p:attrNameLst>
                                      </p:cBhvr>
                                      <p:tavLst>
                                        <p:tav tm="0" fmla="#ppt_y-sin(pi*$)/3">
                                          <p:val>
                                            <p:fltVal val="0.5"/>
                                          </p:val>
                                        </p:tav>
                                        <p:tav tm="100000">
                                          <p:val>
                                            <p:fltVal val="1"/>
                                          </p:val>
                                        </p:tav>
                                      </p:tavLst>
                                    </p:anim>
                                    <p:anim calcmode="lin" valueType="num">
                                      <p:cBhvr>
                                        <p:cTn id="338" dur="664" tmFilter="0, 0; 0.125,0.2665; 0.25,0.4; 0.375,0.465; 0.5,0.5;  0.625,0.535; 0.75,0.6; 0.875,0.7335; 1,1">
                                          <p:stCondLst>
                                            <p:cond delay="664"/>
                                          </p:stCondLst>
                                        </p:cTn>
                                        <p:tgtEl>
                                          <p:spTgt spid="5">
                                            <p:txEl>
                                              <p:pRg st="21" end="21"/>
                                            </p:txEl>
                                          </p:spTgt>
                                        </p:tgtEl>
                                        <p:attrNameLst>
                                          <p:attrName>ppt_y</p:attrName>
                                        </p:attrNameLst>
                                      </p:cBhvr>
                                      <p:tavLst>
                                        <p:tav tm="0" fmla="#ppt_y-sin(pi*$)/9">
                                          <p:val>
                                            <p:fltVal val="0"/>
                                          </p:val>
                                        </p:tav>
                                        <p:tav tm="100000">
                                          <p:val>
                                            <p:fltVal val="1"/>
                                          </p:val>
                                        </p:tav>
                                      </p:tavLst>
                                    </p:anim>
                                    <p:anim calcmode="lin" valueType="num">
                                      <p:cBhvr>
                                        <p:cTn id="339" dur="332" tmFilter="0, 0; 0.125,0.2665; 0.25,0.4; 0.375,0.465; 0.5,0.5;  0.625,0.535; 0.75,0.6; 0.875,0.7335; 1,1">
                                          <p:stCondLst>
                                            <p:cond delay="1324"/>
                                          </p:stCondLst>
                                        </p:cTn>
                                        <p:tgtEl>
                                          <p:spTgt spid="5">
                                            <p:txEl>
                                              <p:pRg st="21" end="21"/>
                                            </p:txEl>
                                          </p:spTgt>
                                        </p:tgtEl>
                                        <p:attrNameLst>
                                          <p:attrName>ppt_y</p:attrName>
                                        </p:attrNameLst>
                                      </p:cBhvr>
                                      <p:tavLst>
                                        <p:tav tm="0" fmla="#ppt_y-sin(pi*$)/27">
                                          <p:val>
                                            <p:fltVal val="0"/>
                                          </p:val>
                                        </p:tav>
                                        <p:tav tm="100000">
                                          <p:val>
                                            <p:fltVal val="1"/>
                                          </p:val>
                                        </p:tav>
                                      </p:tavLst>
                                    </p:anim>
                                    <p:anim calcmode="lin" valueType="num">
                                      <p:cBhvr>
                                        <p:cTn id="340" dur="164" tmFilter="0, 0; 0.125,0.2665; 0.25,0.4; 0.375,0.465; 0.5,0.5;  0.625,0.535; 0.75,0.6; 0.875,0.7335; 1,1">
                                          <p:stCondLst>
                                            <p:cond delay="1656"/>
                                          </p:stCondLst>
                                        </p:cTn>
                                        <p:tgtEl>
                                          <p:spTgt spid="5">
                                            <p:txEl>
                                              <p:pRg st="21" end="21"/>
                                            </p:txEl>
                                          </p:spTgt>
                                        </p:tgtEl>
                                        <p:attrNameLst>
                                          <p:attrName>ppt_y</p:attrName>
                                        </p:attrNameLst>
                                      </p:cBhvr>
                                      <p:tavLst>
                                        <p:tav tm="0" fmla="#ppt_y-sin(pi*$)/81">
                                          <p:val>
                                            <p:fltVal val="0"/>
                                          </p:val>
                                        </p:tav>
                                        <p:tav tm="100000">
                                          <p:val>
                                            <p:fltVal val="1"/>
                                          </p:val>
                                        </p:tav>
                                      </p:tavLst>
                                    </p:anim>
                                    <p:animScale>
                                      <p:cBhvr>
                                        <p:cTn id="341" dur="26">
                                          <p:stCondLst>
                                            <p:cond delay="650"/>
                                          </p:stCondLst>
                                        </p:cTn>
                                        <p:tgtEl>
                                          <p:spTgt spid="5">
                                            <p:txEl>
                                              <p:pRg st="21" end="21"/>
                                            </p:txEl>
                                          </p:spTgt>
                                        </p:tgtEl>
                                      </p:cBhvr>
                                      <p:to x="100000" y="60000"/>
                                    </p:animScale>
                                    <p:animScale>
                                      <p:cBhvr>
                                        <p:cTn id="342" dur="166" decel="50000">
                                          <p:stCondLst>
                                            <p:cond delay="676"/>
                                          </p:stCondLst>
                                        </p:cTn>
                                        <p:tgtEl>
                                          <p:spTgt spid="5">
                                            <p:txEl>
                                              <p:pRg st="21" end="21"/>
                                            </p:txEl>
                                          </p:spTgt>
                                        </p:tgtEl>
                                      </p:cBhvr>
                                      <p:to x="100000" y="100000"/>
                                    </p:animScale>
                                    <p:animScale>
                                      <p:cBhvr>
                                        <p:cTn id="343" dur="26">
                                          <p:stCondLst>
                                            <p:cond delay="1312"/>
                                          </p:stCondLst>
                                        </p:cTn>
                                        <p:tgtEl>
                                          <p:spTgt spid="5">
                                            <p:txEl>
                                              <p:pRg st="21" end="21"/>
                                            </p:txEl>
                                          </p:spTgt>
                                        </p:tgtEl>
                                      </p:cBhvr>
                                      <p:to x="100000" y="80000"/>
                                    </p:animScale>
                                    <p:animScale>
                                      <p:cBhvr>
                                        <p:cTn id="344" dur="166" decel="50000">
                                          <p:stCondLst>
                                            <p:cond delay="1338"/>
                                          </p:stCondLst>
                                        </p:cTn>
                                        <p:tgtEl>
                                          <p:spTgt spid="5">
                                            <p:txEl>
                                              <p:pRg st="21" end="21"/>
                                            </p:txEl>
                                          </p:spTgt>
                                        </p:tgtEl>
                                      </p:cBhvr>
                                      <p:to x="100000" y="100000"/>
                                    </p:animScale>
                                    <p:animScale>
                                      <p:cBhvr>
                                        <p:cTn id="345" dur="26">
                                          <p:stCondLst>
                                            <p:cond delay="1642"/>
                                          </p:stCondLst>
                                        </p:cTn>
                                        <p:tgtEl>
                                          <p:spTgt spid="5">
                                            <p:txEl>
                                              <p:pRg st="21" end="21"/>
                                            </p:txEl>
                                          </p:spTgt>
                                        </p:tgtEl>
                                      </p:cBhvr>
                                      <p:to x="100000" y="90000"/>
                                    </p:animScale>
                                    <p:animScale>
                                      <p:cBhvr>
                                        <p:cTn id="346" dur="166" decel="50000">
                                          <p:stCondLst>
                                            <p:cond delay="1668"/>
                                          </p:stCondLst>
                                        </p:cTn>
                                        <p:tgtEl>
                                          <p:spTgt spid="5">
                                            <p:txEl>
                                              <p:pRg st="21" end="21"/>
                                            </p:txEl>
                                          </p:spTgt>
                                        </p:tgtEl>
                                      </p:cBhvr>
                                      <p:to x="100000" y="100000"/>
                                    </p:animScale>
                                    <p:animScale>
                                      <p:cBhvr>
                                        <p:cTn id="347" dur="26">
                                          <p:stCondLst>
                                            <p:cond delay="1808"/>
                                          </p:stCondLst>
                                        </p:cTn>
                                        <p:tgtEl>
                                          <p:spTgt spid="5">
                                            <p:txEl>
                                              <p:pRg st="21" end="21"/>
                                            </p:txEl>
                                          </p:spTgt>
                                        </p:tgtEl>
                                      </p:cBhvr>
                                      <p:to x="100000" y="95000"/>
                                    </p:animScale>
                                    <p:animScale>
                                      <p:cBhvr>
                                        <p:cTn id="348" dur="166" decel="50000">
                                          <p:stCondLst>
                                            <p:cond delay="1834"/>
                                          </p:stCondLst>
                                        </p:cTn>
                                        <p:tgtEl>
                                          <p:spTgt spid="5">
                                            <p:txEl>
                                              <p:pRg st="21" end="21"/>
                                            </p:txEl>
                                          </p:spTgt>
                                        </p:tgtEl>
                                      </p:cBhvr>
                                      <p:to x="100000" y="100000"/>
                                    </p:animScale>
                                  </p:childTnLst>
                                </p:cTn>
                              </p:par>
                              <p:par>
                                <p:cTn id="349" presetID="26" presetClass="entr" presetSubtype="0" fill="hold" nodeType="withEffect">
                                  <p:stCondLst>
                                    <p:cond delay="0"/>
                                  </p:stCondLst>
                                  <p:childTnLst>
                                    <p:set>
                                      <p:cBhvr>
                                        <p:cTn id="350" dur="1" fill="hold">
                                          <p:stCondLst>
                                            <p:cond delay="0"/>
                                          </p:stCondLst>
                                        </p:cTn>
                                        <p:tgtEl>
                                          <p:spTgt spid="5">
                                            <p:txEl>
                                              <p:pRg st="22" end="22"/>
                                            </p:txEl>
                                          </p:spTgt>
                                        </p:tgtEl>
                                        <p:attrNameLst>
                                          <p:attrName>style.visibility</p:attrName>
                                        </p:attrNameLst>
                                      </p:cBhvr>
                                      <p:to>
                                        <p:strVal val="visible"/>
                                      </p:to>
                                    </p:set>
                                    <p:animEffect transition="in" filter="wipe(down)">
                                      <p:cBhvr>
                                        <p:cTn id="351" dur="580">
                                          <p:stCondLst>
                                            <p:cond delay="0"/>
                                          </p:stCondLst>
                                        </p:cTn>
                                        <p:tgtEl>
                                          <p:spTgt spid="5">
                                            <p:txEl>
                                              <p:pRg st="22" end="22"/>
                                            </p:txEl>
                                          </p:spTgt>
                                        </p:tgtEl>
                                      </p:cBhvr>
                                    </p:animEffect>
                                    <p:anim calcmode="lin" valueType="num">
                                      <p:cBhvr>
                                        <p:cTn id="352" dur="1822" tmFilter="0,0; 0.14,0.36; 0.43,0.73; 0.71,0.91; 1.0,1.0">
                                          <p:stCondLst>
                                            <p:cond delay="0"/>
                                          </p:stCondLst>
                                        </p:cTn>
                                        <p:tgtEl>
                                          <p:spTgt spid="5">
                                            <p:txEl>
                                              <p:pRg st="22" end="22"/>
                                            </p:txEl>
                                          </p:spTgt>
                                        </p:tgtEl>
                                        <p:attrNameLst>
                                          <p:attrName>ppt_x</p:attrName>
                                        </p:attrNameLst>
                                      </p:cBhvr>
                                      <p:tavLst>
                                        <p:tav tm="0">
                                          <p:val>
                                            <p:strVal val="#ppt_x-0.25"/>
                                          </p:val>
                                        </p:tav>
                                        <p:tav tm="100000">
                                          <p:val>
                                            <p:strVal val="#ppt_x"/>
                                          </p:val>
                                        </p:tav>
                                      </p:tavLst>
                                    </p:anim>
                                    <p:anim calcmode="lin" valueType="num">
                                      <p:cBhvr>
                                        <p:cTn id="353" dur="664" tmFilter="0.0,0.0; 0.25,0.07; 0.50,0.2; 0.75,0.467; 1.0,1.0">
                                          <p:stCondLst>
                                            <p:cond delay="0"/>
                                          </p:stCondLst>
                                        </p:cTn>
                                        <p:tgtEl>
                                          <p:spTgt spid="5">
                                            <p:txEl>
                                              <p:pRg st="22" end="22"/>
                                            </p:txEl>
                                          </p:spTgt>
                                        </p:tgtEl>
                                        <p:attrNameLst>
                                          <p:attrName>ppt_y</p:attrName>
                                        </p:attrNameLst>
                                      </p:cBhvr>
                                      <p:tavLst>
                                        <p:tav tm="0" fmla="#ppt_y-sin(pi*$)/3">
                                          <p:val>
                                            <p:fltVal val="0.5"/>
                                          </p:val>
                                        </p:tav>
                                        <p:tav tm="100000">
                                          <p:val>
                                            <p:fltVal val="1"/>
                                          </p:val>
                                        </p:tav>
                                      </p:tavLst>
                                    </p:anim>
                                    <p:anim calcmode="lin" valueType="num">
                                      <p:cBhvr>
                                        <p:cTn id="354" dur="664" tmFilter="0, 0; 0.125,0.2665; 0.25,0.4; 0.375,0.465; 0.5,0.5;  0.625,0.535; 0.75,0.6; 0.875,0.7335; 1,1">
                                          <p:stCondLst>
                                            <p:cond delay="664"/>
                                          </p:stCondLst>
                                        </p:cTn>
                                        <p:tgtEl>
                                          <p:spTgt spid="5">
                                            <p:txEl>
                                              <p:pRg st="22" end="22"/>
                                            </p:txEl>
                                          </p:spTgt>
                                        </p:tgtEl>
                                        <p:attrNameLst>
                                          <p:attrName>ppt_y</p:attrName>
                                        </p:attrNameLst>
                                      </p:cBhvr>
                                      <p:tavLst>
                                        <p:tav tm="0" fmla="#ppt_y-sin(pi*$)/9">
                                          <p:val>
                                            <p:fltVal val="0"/>
                                          </p:val>
                                        </p:tav>
                                        <p:tav tm="100000">
                                          <p:val>
                                            <p:fltVal val="1"/>
                                          </p:val>
                                        </p:tav>
                                      </p:tavLst>
                                    </p:anim>
                                    <p:anim calcmode="lin" valueType="num">
                                      <p:cBhvr>
                                        <p:cTn id="355" dur="332" tmFilter="0, 0; 0.125,0.2665; 0.25,0.4; 0.375,0.465; 0.5,0.5;  0.625,0.535; 0.75,0.6; 0.875,0.7335; 1,1">
                                          <p:stCondLst>
                                            <p:cond delay="1324"/>
                                          </p:stCondLst>
                                        </p:cTn>
                                        <p:tgtEl>
                                          <p:spTgt spid="5">
                                            <p:txEl>
                                              <p:pRg st="22" end="22"/>
                                            </p:txEl>
                                          </p:spTgt>
                                        </p:tgtEl>
                                        <p:attrNameLst>
                                          <p:attrName>ppt_y</p:attrName>
                                        </p:attrNameLst>
                                      </p:cBhvr>
                                      <p:tavLst>
                                        <p:tav tm="0" fmla="#ppt_y-sin(pi*$)/27">
                                          <p:val>
                                            <p:fltVal val="0"/>
                                          </p:val>
                                        </p:tav>
                                        <p:tav tm="100000">
                                          <p:val>
                                            <p:fltVal val="1"/>
                                          </p:val>
                                        </p:tav>
                                      </p:tavLst>
                                    </p:anim>
                                    <p:anim calcmode="lin" valueType="num">
                                      <p:cBhvr>
                                        <p:cTn id="356" dur="164" tmFilter="0, 0; 0.125,0.2665; 0.25,0.4; 0.375,0.465; 0.5,0.5;  0.625,0.535; 0.75,0.6; 0.875,0.7335; 1,1">
                                          <p:stCondLst>
                                            <p:cond delay="1656"/>
                                          </p:stCondLst>
                                        </p:cTn>
                                        <p:tgtEl>
                                          <p:spTgt spid="5">
                                            <p:txEl>
                                              <p:pRg st="22" end="22"/>
                                            </p:txEl>
                                          </p:spTgt>
                                        </p:tgtEl>
                                        <p:attrNameLst>
                                          <p:attrName>ppt_y</p:attrName>
                                        </p:attrNameLst>
                                      </p:cBhvr>
                                      <p:tavLst>
                                        <p:tav tm="0" fmla="#ppt_y-sin(pi*$)/81">
                                          <p:val>
                                            <p:fltVal val="0"/>
                                          </p:val>
                                        </p:tav>
                                        <p:tav tm="100000">
                                          <p:val>
                                            <p:fltVal val="1"/>
                                          </p:val>
                                        </p:tav>
                                      </p:tavLst>
                                    </p:anim>
                                    <p:animScale>
                                      <p:cBhvr>
                                        <p:cTn id="357" dur="26">
                                          <p:stCondLst>
                                            <p:cond delay="650"/>
                                          </p:stCondLst>
                                        </p:cTn>
                                        <p:tgtEl>
                                          <p:spTgt spid="5">
                                            <p:txEl>
                                              <p:pRg st="22" end="22"/>
                                            </p:txEl>
                                          </p:spTgt>
                                        </p:tgtEl>
                                      </p:cBhvr>
                                      <p:to x="100000" y="60000"/>
                                    </p:animScale>
                                    <p:animScale>
                                      <p:cBhvr>
                                        <p:cTn id="358" dur="166" decel="50000">
                                          <p:stCondLst>
                                            <p:cond delay="676"/>
                                          </p:stCondLst>
                                        </p:cTn>
                                        <p:tgtEl>
                                          <p:spTgt spid="5">
                                            <p:txEl>
                                              <p:pRg st="22" end="22"/>
                                            </p:txEl>
                                          </p:spTgt>
                                        </p:tgtEl>
                                      </p:cBhvr>
                                      <p:to x="100000" y="100000"/>
                                    </p:animScale>
                                    <p:animScale>
                                      <p:cBhvr>
                                        <p:cTn id="359" dur="26">
                                          <p:stCondLst>
                                            <p:cond delay="1312"/>
                                          </p:stCondLst>
                                        </p:cTn>
                                        <p:tgtEl>
                                          <p:spTgt spid="5">
                                            <p:txEl>
                                              <p:pRg st="22" end="22"/>
                                            </p:txEl>
                                          </p:spTgt>
                                        </p:tgtEl>
                                      </p:cBhvr>
                                      <p:to x="100000" y="80000"/>
                                    </p:animScale>
                                    <p:animScale>
                                      <p:cBhvr>
                                        <p:cTn id="360" dur="166" decel="50000">
                                          <p:stCondLst>
                                            <p:cond delay="1338"/>
                                          </p:stCondLst>
                                        </p:cTn>
                                        <p:tgtEl>
                                          <p:spTgt spid="5">
                                            <p:txEl>
                                              <p:pRg st="22" end="22"/>
                                            </p:txEl>
                                          </p:spTgt>
                                        </p:tgtEl>
                                      </p:cBhvr>
                                      <p:to x="100000" y="100000"/>
                                    </p:animScale>
                                    <p:animScale>
                                      <p:cBhvr>
                                        <p:cTn id="361" dur="26">
                                          <p:stCondLst>
                                            <p:cond delay="1642"/>
                                          </p:stCondLst>
                                        </p:cTn>
                                        <p:tgtEl>
                                          <p:spTgt spid="5">
                                            <p:txEl>
                                              <p:pRg st="22" end="22"/>
                                            </p:txEl>
                                          </p:spTgt>
                                        </p:tgtEl>
                                      </p:cBhvr>
                                      <p:to x="100000" y="90000"/>
                                    </p:animScale>
                                    <p:animScale>
                                      <p:cBhvr>
                                        <p:cTn id="362" dur="166" decel="50000">
                                          <p:stCondLst>
                                            <p:cond delay="1668"/>
                                          </p:stCondLst>
                                        </p:cTn>
                                        <p:tgtEl>
                                          <p:spTgt spid="5">
                                            <p:txEl>
                                              <p:pRg st="22" end="22"/>
                                            </p:txEl>
                                          </p:spTgt>
                                        </p:tgtEl>
                                      </p:cBhvr>
                                      <p:to x="100000" y="100000"/>
                                    </p:animScale>
                                    <p:animScale>
                                      <p:cBhvr>
                                        <p:cTn id="363" dur="26">
                                          <p:stCondLst>
                                            <p:cond delay="1808"/>
                                          </p:stCondLst>
                                        </p:cTn>
                                        <p:tgtEl>
                                          <p:spTgt spid="5">
                                            <p:txEl>
                                              <p:pRg st="22" end="22"/>
                                            </p:txEl>
                                          </p:spTgt>
                                        </p:tgtEl>
                                      </p:cBhvr>
                                      <p:to x="100000" y="95000"/>
                                    </p:animScale>
                                    <p:animScale>
                                      <p:cBhvr>
                                        <p:cTn id="364" dur="166" decel="50000">
                                          <p:stCondLst>
                                            <p:cond delay="1834"/>
                                          </p:stCondLst>
                                        </p:cTn>
                                        <p:tgtEl>
                                          <p:spTgt spid="5">
                                            <p:txEl>
                                              <p:pRg st="22" end="22"/>
                                            </p:txEl>
                                          </p:spTgt>
                                        </p:tgtEl>
                                      </p:cBhvr>
                                      <p:to x="100000" y="100000"/>
                                    </p:animScale>
                                  </p:childTnLst>
                                </p:cTn>
                              </p:par>
                              <p:par>
                                <p:cTn id="365" presetID="26" presetClass="entr" presetSubtype="0" fill="hold" nodeType="withEffect">
                                  <p:stCondLst>
                                    <p:cond delay="0"/>
                                  </p:stCondLst>
                                  <p:childTnLst>
                                    <p:set>
                                      <p:cBhvr>
                                        <p:cTn id="366" dur="1" fill="hold">
                                          <p:stCondLst>
                                            <p:cond delay="0"/>
                                          </p:stCondLst>
                                        </p:cTn>
                                        <p:tgtEl>
                                          <p:spTgt spid="5">
                                            <p:txEl>
                                              <p:pRg st="23" end="23"/>
                                            </p:txEl>
                                          </p:spTgt>
                                        </p:tgtEl>
                                        <p:attrNameLst>
                                          <p:attrName>style.visibility</p:attrName>
                                        </p:attrNameLst>
                                      </p:cBhvr>
                                      <p:to>
                                        <p:strVal val="visible"/>
                                      </p:to>
                                    </p:set>
                                    <p:animEffect transition="in" filter="wipe(down)">
                                      <p:cBhvr>
                                        <p:cTn id="367" dur="580">
                                          <p:stCondLst>
                                            <p:cond delay="0"/>
                                          </p:stCondLst>
                                        </p:cTn>
                                        <p:tgtEl>
                                          <p:spTgt spid="5">
                                            <p:txEl>
                                              <p:pRg st="23" end="23"/>
                                            </p:txEl>
                                          </p:spTgt>
                                        </p:tgtEl>
                                      </p:cBhvr>
                                    </p:animEffect>
                                    <p:anim calcmode="lin" valueType="num">
                                      <p:cBhvr>
                                        <p:cTn id="368" dur="1822" tmFilter="0,0; 0.14,0.36; 0.43,0.73; 0.71,0.91; 1.0,1.0">
                                          <p:stCondLst>
                                            <p:cond delay="0"/>
                                          </p:stCondLst>
                                        </p:cTn>
                                        <p:tgtEl>
                                          <p:spTgt spid="5">
                                            <p:txEl>
                                              <p:pRg st="23" end="23"/>
                                            </p:txEl>
                                          </p:spTgt>
                                        </p:tgtEl>
                                        <p:attrNameLst>
                                          <p:attrName>ppt_x</p:attrName>
                                        </p:attrNameLst>
                                      </p:cBhvr>
                                      <p:tavLst>
                                        <p:tav tm="0">
                                          <p:val>
                                            <p:strVal val="#ppt_x-0.25"/>
                                          </p:val>
                                        </p:tav>
                                        <p:tav tm="100000">
                                          <p:val>
                                            <p:strVal val="#ppt_x"/>
                                          </p:val>
                                        </p:tav>
                                      </p:tavLst>
                                    </p:anim>
                                    <p:anim calcmode="lin" valueType="num">
                                      <p:cBhvr>
                                        <p:cTn id="369" dur="664" tmFilter="0.0,0.0; 0.25,0.07; 0.50,0.2; 0.75,0.467; 1.0,1.0">
                                          <p:stCondLst>
                                            <p:cond delay="0"/>
                                          </p:stCondLst>
                                        </p:cTn>
                                        <p:tgtEl>
                                          <p:spTgt spid="5">
                                            <p:txEl>
                                              <p:pRg st="23" end="23"/>
                                            </p:txEl>
                                          </p:spTgt>
                                        </p:tgtEl>
                                        <p:attrNameLst>
                                          <p:attrName>ppt_y</p:attrName>
                                        </p:attrNameLst>
                                      </p:cBhvr>
                                      <p:tavLst>
                                        <p:tav tm="0" fmla="#ppt_y-sin(pi*$)/3">
                                          <p:val>
                                            <p:fltVal val="0.5"/>
                                          </p:val>
                                        </p:tav>
                                        <p:tav tm="100000">
                                          <p:val>
                                            <p:fltVal val="1"/>
                                          </p:val>
                                        </p:tav>
                                      </p:tavLst>
                                    </p:anim>
                                    <p:anim calcmode="lin" valueType="num">
                                      <p:cBhvr>
                                        <p:cTn id="370" dur="664" tmFilter="0, 0; 0.125,0.2665; 0.25,0.4; 0.375,0.465; 0.5,0.5;  0.625,0.535; 0.75,0.6; 0.875,0.7335; 1,1">
                                          <p:stCondLst>
                                            <p:cond delay="664"/>
                                          </p:stCondLst>
                                        </p:cTn>
                                        <p:tgtEl>
                                          <p:spTgt spid="5">
                                            <p:txEl>
                                              <p:pRg st="23" end="23"/>
                                            </p:txEl>
                                          </p:spTgt>
                                        </p:tgtEl>
                                        <p:attrNameLst>
                                          <p:attrName>ppt_y</p:attrName>
                                        </p:attrNameLst>
                                      </p:cBhvr>
                                      <p:tavLst>
                                        <p:tav tm="0" fmla="#ppt_y-sin(pi*$)/9">
                                          <p:val>
                                            <p:fltVal val="0"/>
                                          </p:val>
                                        </p:tav>
                                        <p:tav tm="100000">
                                          <p:val>
                                            <p:fltVal val="1"/>
                                          </p:val>
                                        </p:tav>
                                      </p:tavLst>
                                    </p:anim>
                                    <p:anim calcmode="lin" valueType="num">
                                      <p:cBhvr>
                                        <p:cTn id="371" dur="332" tmFilter="0, 0; 0.125,0.2665; 0.25,0.4; 0.375,0.465; 0.5,0.5;  0.625,0.535; 0.75,0.6; 0.875,0.7335; 1,1">
                                          <p:stCondLst>
                                            <p:cond delay="1324"/>
                                          </p:stCondLst>
                                        </p:cTn>
                                        <p:tgtEl>
                                          <p:spTgt spid="5">
                                            <p:txEl>
                                              <p:pRg st="23" end="23"/>
                                            </p:txEl>
                                          </p:spTgt>
                                        </p:tgtEl>
                                        <p:attrNameLst>
                                          <p:attrName>ppt_y</p:attrName>
                                        </p:attrNameLst>
                                      </p:cBhvr>
                                      <p:tavLst>
                                        <p:tav tm="0" fmla="#ppt_y-sin(pi*$)/27">
                                          <p:val>
                                            <p:fltVal val="0"/>
                                          </p:val>
                                        </p:tav>
                                        <p:tav tm="100000">
                                          <p:val>
                                            <p:fltVal val="1"/>
                                          </p:val>
                                        </p:tav>
                                      </p:tavLst>
                                    </p:anim>
                                    <p:anim calcmode="lin" valueType="num">
                                      <p:cBhvr>
                                        <p:cTn id="372" dur="164" tmFilter="0, 0; 0.125,0.2665; 0.25,0.4; 0.375,0.465; 0.5,0.5;  0.625,0.535; 0.75,0.6; 0.875,0.7335; 1,1">
                                          <p:stCondLst>
                                            <p:cond delay="1656"/>
                                          </p:stCondLst>
                                        </p:cTn>
                                        <p:tgtEl>
                                          <p:spTgt spid="5">
                                            <p:txEl>
                                              <p:pRg st="23" end="23"/>
                                            </p:txEl>
                                          </p:spTgt>
                                        </p:tgtEl>
                                        <p:attrNameLst>
                                          <p:attrName>ppt_y</p:attrName>
                                        </p:attrNameLst>
                                      </p:cBhvr>
                                      <p:tavLst>
                                        <p:tav tm="0" fmla="#ppt_y-sin(pi*$)/81">
                                          <p:val>
                                            <p:fltVal val="0"/>
                                          </p:val>
                                        </p:tav>
                                        <p:tav tm="100000">
                                          <p:val>
                                            <p:fltVal val="1"/>
                                          </p:val>
                                        </p:tav>
                                      </p:tavLst>
                                    </p:anim>
                                    <p:animScale>
                                      <p:cBhvr>
                                        <p:cTn id="373" dur="26">
                                          <p:stCondLst>
                                            <p:cond delay="650"/>
                                          </p:stCondLst>
                                        </p:cTn>
                                        <p:tgtEl>
                                          <p:spTgt spid="5">
                                            <p:txEl>
                                              <p:pRg st="23" end="23"/>
                                            </p:txEl>
                                          </p:spTgt>
                                        </p:tgtEl>
                                      </p:cBhvr>
                                      <p:to x="100000" y="60000"/>
                                    </p:animScale>
                                    <p:animScale>
                                      <p:cBhvr>
                                        <p:cTn id="374" dur="166" decel="50000">
                                          <p:stCondLst>
                                            <p:cond delay="676"/>
                                          </p:stCondLst>
                                        </p:cTn>
                                        <p:tgtEl>
                                          <p:spTgt spid="5">
                                            <p:txEl>
                                              <p:pRg st="23" end="23"/>
                                            </p:txEl>
                                          </p:spTgt>
                                        </p:tgtEl>
                                      </p:cBhvr>
                                      <p:to x="100000" y="100000"/>
                                    </p:animScale>
                                    <p:animScale>
                                      <p:cBhvr>
                                        <p:cTn id="375" dur="26">
                                          <p:stCondLst>
                                            <p:cond delay="1312"/>
                                          </p:stCondLst>
                                        </p:cTn>
                                        <p:tgtEl>
                                          <p:spTgt spid="5">
                                            <p:txEl>
                                              <p:pRg st="23" end="23"/>
                                            </p:txEl>
                                          </p:spTgt>
                                        </p:tgtEl>
                                      </p:cBhvr>
                                      <p:to x="100000" y="80000"/>
                                    </p:animScale>
                                    <p:animScale>
                                      <p:cBhvr>
                                        <p:cTn id="376" dur="166" decel="50000">
                                          <p:stCondLst>
                                            <p:cond delay="1338"/>
                                          </p:stCondLst>
                                        </p:cTn>
                                        <p:tgtEl>
                                          <p:spTgt spid="5">
                                            <p:txEl>
                                              <p:pRg st="23" end="23"/>
                                            </p:txEl>
                                          </p:spTgt>
                                        </p:tgtEl>
                                      </p:cBhvr>
                                      <p:to x="100000" y="100000"/>
                                    </p:animScale>
                                    <p:animScale>
                                      <p:cBhvr>
                                        <p:cTn id="377" dur="26">
                                          <p:stCondLst>
                                            <p:cond delay="1642"/>
                                          </p:stCondLst>
                                        </p:cTn>
                                        <p:tgtEl>
                                          <p:spTgt spid="5">
                                            <p:txEl>
                                              <p:pRg st="23" end="23"/>
                                            </p:txEl>
                                          </p:spTgt>
                                        </p:tgtEl>
                                      </p:cBhvr>
                                      <p:to x="100000" y="90000"/>
                                    </p:animScale>
                                    <p:animScale>
                                      <p:cBhvr>
                                        <p:cTn id="378" dur="166" decel="50000">
                                          <p:stCondLst>
                                            <p:cond delay="1668"/>
                                          </p:stCondLst>
                                        </p:cTn>
                                        <p:tgtEl>
                                          <p:spTgt spid="5">
                                            <p:txEl>
                                              <p:pRg st="23" end="23"/>
                                            </p:txEl>
                                          </p:spTgt>
                                        </p:tgtEl>
                                      </p:cBhvr>
                                      <p:to x="100000" y="100000"/>
                                    </p:animScale>
                                    <p:animScale>
                                      <p:cBhvr>
                                        <p:cTn id="379" dur="26">
                                          <p:stCondLst>
                                            <p:cond delay="1808"/>
                                          </p:stCondLst>
                                        </p:cTn>
                                        <p:tgtEl>
                                          <p:spTgt spid="5">
                                            <p:txEl>
                                              <p:pRg st="23" end="23"/>
                                            </p:txEl>
                                          </p:spTgt>
                                        </p:tgtEl>
                                      </p:cBhvr>
                                      <p:to x="100000" y="95000"/>
                                    </p:animScale>
                                    <p:animScale>
                                      <p:cBhvr>
                                        <p:cTn id="380" dur="166" decel="50000">
                                          <p:stCondLst>
                                            <p:cond delay="1834"/>
                                          </p:stCondLst>
                                        </p:cTn>
                                        <p:tgtEl>
                                          <p:spTgt spid="5">
                                            <p:txEl>
                                              <p:pRg st="23" end="23"/>
                                            </p:txEl>
                                          </p:spTgt>
                                        </p:tgtEl>
                                      </p:cBhvr>
                                      <p:to x="100000" y="100000"/>
                                    </p:animScale>
                                  </p:childTnLst>
                                </p:cTn>
                              </p:par>
                              <p:par>
                                <p:cTn id="381" presetID="26" presetClass="entr" presetSubtype="0" fill="hold" nodeType="withEffect">
                                  <p:stCondLst>
                                    <p:cond delay="0"/>
                                  </p:stCondLst>
                                  <p:childTnLst>
                                    <p:set>
                                      <p:cBhvr>
                                        <p:cTn id="382" dur="1" fill="hold">
                                          <p:stCondLst>
                                            <p:cond delay="0"/>
                                          </p:stCondLst>
                                        </p:cTn>
                                        <p:tgtEl>
                                          <p:spTgt spid="5">
                                            <p:txEl>
                                              <p:pRg st="24" end="24"/>
                                            </p:txEl>
                                          </p:spTgt>
                                        </p:tgtEl>
                                        <p:attrNameLst>
                                          <p:attrName>style.visibility</p:attrName>
                                        </p:attrNameLst>
                                      </p:cBhvr>
                                      <p:to>
                                        <p:strVal val="visible"/>
                                      </p:to>
                                    </p:set>
                                    <p:animEffect transition="in" filter="wipe(down)">
                                      <p:cBhvr>
                                        <p:cTn id="383" dur="580">
                                          <p:stCondLst>
                                            <p:cond delay="0"/>
                                          </p:stCondLst>
                                        </p:cTn>
                                        <p:tgtEl>
                                          <p:spTgt spid="5">
                                            <p:txEl>
                                              <p:pRg st="24" end="24"/>
                                            </p:txEl>
                                          </p:spTgt>
                                        </p:tgtEl>
                                      </p:cBhvr>
                                    </p:animEffect>
                                    <p:anim calcmode="lin" valueType="num">
                                      <p:cBhvr>
                                        <p:cTn id="384" dur="1822" tmFilter="0,0; 0.14,0.36; 0.43,0.73; 0.71,0.91; 1.0,1.0">
                                          <p:stCondLst>
                                            <p:cond delay="0"/>
                                          </p:stCondLst>
                                        </p:cTn>
                                        <p:tgtEl>
                                          <p:spTgt spid="5">
                                            <p:txEl>
                                              <p:pRg st="24" end="24"/>
                                            </p:txEl>
                                          </p:spTgt>
                                        </p:tgtEl>
                                        <p:attrNameLst>
                                          <p:attrName>ppt_x</p:attrName>
                                        </p:attrNameLst>
                                      </p:cBhvr>
                                      <p:tavLst>
                                        <p:tav tm="0">
                                          <p:val>
                                            <p:strVal val="#ppt_x-0.25"/>
                                          </p:val>
                                        </p:tav>
                                        <p:tav tm="100000">
                                          <p:val>
                                            <p:strVal val="#ppt_x"/>
                                          </p:val>
                                        </p:tav>
                                      </p:tavLst>
                                    </p:anim>
                                    <p:anim calcmode="lin" valueType="num">
                                      <p:cBhvr>
                                        <p:cTn id="385" dur="664" tmFilter="0.0,0.0; 0.25,0.07; 0.50,0.2; 0.75,0.467; 1.0,1.0">
                                          <p:stCondLst>
                                            <p:cond delay="0"/>
                                          </p:stCondLst>
                                        </p:cTn>
                                        <p:tgtEl>
                                          <p:spTgt spid="5">
                                            <p:txEl>
                                              <p:pRg st="24" end="24"/>
                                            </p:txEl>
                                          </p:spTgt>
                                        </p:tgtEl>
                                        <p:attrNameLst>
                                          <p:attrName>ppt_y</p:attrName>
                                        </p:attrNameLst>
                                      </p:cBhvr>
                                      <p:tavLst>
                                        <p:tav tm="0" fmla="#ppt_y-sin(pi*$)/3">
                                          <p:val>
                                            <p:fltVal val="0.5"/>
                                          </p:val>
                                        </p:tav>
                                        <p:tav tm="100000">
                                          <p:val>
                                            <p:fltVal val="1"/>
                                          </p:val>
                                        </p:tav>
                                      </p:tavLst>
                                    </p:anim>
                                    <p:anim calcmode="lin" valueType="num">
                                      <p:cBhvr>
                                        <p:cTn id="386" dur="664" tmFilter="0, 0; 0.125,0.2665; 0.25,0.4; 0.375,0.465; 0.5,0.5;  0.625,0.535; 0.75,0.6; 0.875,0.7335; 1,1">
                                          <p:stCondLst>
                                            <p:cond delay="664"/>
                                          </p:stCondLst>
                                        </p:cTn>
                                        <p:tgtEl>
                                          <p:spTgt spid="5">
                                            <p:txEl>
                                              <p:pRg st="24" end="24"/>
                                            </p:txEl>
                                          </p:spTgt>
                                        </p:tgtEl>
                                        <p:attrNameLst>
                                          <p:attrName>ppt_y</p:attrName>
                                        </p:attrNameLst>
                                      </p:cBhvr>
                                      <p:tavLst>
                                        <p:tav tm="0" fmla="#ppt_y-sin(pi*$)/9">
                                          <p:val>
                                            <p:fltVal val="0"/>
                                          </p:val>
                                        </p:tav>
                                        <p:tav tm="100000">
                                          <p:val>
                                            <p:fltVal val="1"/>
                                          </p:val>
                                        </p:tav>
                                      </p:tavLst>
                                    </p:anim>
                                    <p:anim calcmode="lin" valueType="num">
                                      <p:cBhvr>
                                        <p:cTn id="387" dur="332" tmFilter="0, 0; 0.125,0.2665; 0.25,0.4; 0.375,0.465; 0.5,0.5;  0.625,0.535; 0.75,0.6; 0.875,0.7335; 1,1">
                                          <p:stCondLst>
                                            <p:cond delay="1324"/>
                                          </p:stCondLst>
                                        </p:cTn>
                                        <p:tgtEl>
                                          <p:spTgt spid="5">
                                            <p:txEl>
                                              <p:pRg st="24" end="24"/>
                                            </p:txEl>
                                          </p:spTgt>
                                        </p:tgtEl>
                                        <p:attrNameLst>
                                          <p:attrName>ppt_y</p:attrName>
                                        </p:attrNameLst>
                                      </p:cBhvr>
                                      <p:tavLst>
                                        <p:tav tm="0" fmla="#ppt_y-sin(pi*$)/27">
                                          <p:val>
                                            <p:fltVal val="0"/>
                                          </p:val>
                                        </p:tav>
                                        <p:tav tm="100000">
                                          <p:val>
                                            <p:fltVal val="1"/>
                                          </p:val>
                                        </p:tav>
                                      </p:tavLst>
                                    </p:anim>
                                    <p:anim calcmode="lin" valueType="num">
                                      <p:cBhvr>
                                        <p:cTn id="388" dur="164" tmFilter="0, 0; 0.125,0.2665; 0.25,0.4; 0.375,0.465; 0.5,0.5;  0.625,0.535; 0.75,0.6; 0.875,0.7335; 1,1">
                                          <p:stCondLst>
                                            <p:cond delay="1656"/>
                                          </p:stCondLst>
                                        </p:cTn>
                                        <p:tgtEl>
                                          <p:spTgt spid="5">
                                            <p:txEl>
                                              <p:pRg st="24" end="24"/>
                                            </p:txEl>
                                          </p:spTgt>
                                        </p:tgtEl>
                                        <p:attrNameLst>
                                          <p:attrName>ppt_y</p:attrName>
                                        </p:attrNameLst>
                                      </p:cBhvr>
                                      <p:tavLst>
                                        <p:tav tm="0" fmla="#ppt_y-sin(pi*$)/81">
                                          <p:val>
                                            <p:fltVal val="0"/>
                                          </p:val>
                                        </p:tav>
                                        <p:tav tm="100000">
                                          <p:val>
                                            <p:fltVal val="1"/>
                                          </p:val>
                                        </p:tav>
                                      </p:tavLst>
                                    </p:anim>
                                    <p:animScale>
                                      <p:cBhvr>
                                        <p:cTn id="389" dur="26">
                                          <p:stCondLst>
                                            <p:cond delay="650"/>
                                          </p:stCondLst>
                                        </p:cTn>
                                        <p:tgtEl>
                                          <p:spTgt spid="5">
                                            <p:txEl>
                                              <p:pRg st="24" end="24"/>
                                            </p:txEl>
                                          </p:spTgt>
                                        </p:tgtEl>
                                      </p:cBhvr>
                                      <p:to x="100000" y="60000"/>
                                    </p:animScale>
                                    <p:animScale>
                                      <p:cBhvr>
                                        <p:cTn id="390" dur="166" decel="50000">
                                          <p:stCondLst>
                                            <p:cond delay="676"/>
                                          </p:stCondLst>
                                        </p:cTn>
                                        <p:tgtEl>
                                          <p:spTgt spid="5">
                                            <p:txEl>
                                              <p:pRg st="24" end="24"/>
                                            </p:txEl>
                                          </p:spTgt>
                                        </p:tgtEl>
                                      </p:cBhvr>
                                      <p:to x="100000" y="100000"/>
                                    </p:animScale>
                                    <p:animScale>
                                      <p:cBhvr>
                                        <p:cTn id="391" dur="26">
                                          <p:stCondLst>
                                            <p:cond delay="1312"/>
                                          </p:stCondLst>
                                        </p:cTn>
                                        <p:tgtEl>
                                          <p:spTgt spid="5">
                                            <p:txEl>
                                              <p:pRg st="24" end="24"/>
                                            </p:txEl>
                                          </p:spTgt>
                                        </p:tgtEl>
                                      </p:cBhvr>
                                      <p:to x="100000" y="80000"/>
                                    </p:animScale>
                                    <p:animScale>
                                      <p:cBhvr>
                                        <p:cTn id="392" dur="166" decel="50000">
                                          <p:stCondLst>
                                            <p:cond delay="1338"/>
                                          </p:stCondLst>
                                        </p:cTn>
                                        <p:tgtEl>
                                          <p:spTgt spid="5">
                                            <p:txEl>
                                              <p:pRg st="24" end="24"/>
                                            </p:txEl>
                                          </p:spTgt>
                                        </p:tgtEl>
                                      </p:cBhvr>
                                      <p:to x="100000" y="100000"/>
                                    </p:animScale>
                                    <p:animScale>
                                      <p:cBhvr>
                                        <p:cTn id="393" dur="26">
                                          <p:stCondLst>
                                            <p:cond delay="1642"/>
                                          </p:stCondLst>
                                        </p:cTn>
                                        <p:tgtEl>
                                          <p:spTgt spid="5">
                                            <p:txEl>
                                              <p:pRg st="24" end="24"/>
                                            </p:txEl>
                                          </p:spTgt>
                                        </p:tgtEl>
                                      </p:cBhvr>
                                      <p:to x="100000" y="90000"/>
                                    </p:animScale>
                                    <p:animScale>
                                      <p:cBhvr>
                                        <p:cTn id="394" dur="166" decel="50000">
                                          <p:stCondLst>
                                            <p:cond delay="1668"/>
                                          </p:stCondLst>
                                        </p:cTn>
                                        <p:tgtEl>
                                          <p:spTgt spid="5">
                                            <p:txEl>
                                              <p:pRg st="24" end="24"/>
                                            </p:txEl>
                                          </p:spTgt>
                                        </p:tgtEl>
                                      </p:cBhvr>
                                      <p:to x="100000" y="100000"/>
                                    </p:animScale>
                                    <p:animScale>
                                      <p:cBhvr>
                                        <p:cTn id="395" dur="26">
                                          <p:stCondLst>
                                            <p:cond delay="1808"/>
                                          </p:stCondLst>
                                        </p:cTn>
                                        <p:tgtEl>
                                          <p:spTgt spid="5">
                                            <p:txEl>
                                              <p:pRg st="24" end="24"/>
                                            </p:txEl>
                                          </p:spTgt>
                                        </p:tgtEl>
                                      </p:cBhvr>
                                      <p:to x="100000" y="95000"/>
                                    </p:animScale>
                                    <p:animScale>
                                      <p:cBhvr>
                                        <p:cTn id="396" dur="166" decel="50000">
                                          <p:stCondLst>
                                            <p:cond delay="1834"/>
                                          </p:stCondLst>
                                        </p:cTn>
                                        <p:tgtEl>
                                          <p:spTgt spid="5">
                                            <p:txEl>
                                              <p:pRg st="24" end="24"/>
                                            </p:txEl>
                                          </p:spTgt>
                                        </p:tgtEl>
                                      </p:cBhvr>
                                      <p:to x="100000" y="100000"/>
                                    </p:animScale>
                                  </p:childTnLst>
                                </p:cTn>
                              </p:par>
                              <p:par>
                                <p:cTn id="397" presetID="26" presetClass="entr" presetSubtype="0" fill="hold" nodeType="withEffect">
                                  <p:stCondLst>
                                    <p:cond delay="0"/>
                                  </p:stCondLst>
                                  <p:childTnLst>
                                    <p:set>
                                      <p:cBhvr>
                                        <p:cTn id="398" dur="1" fill="hold">
                                          <p:stCondLst>
                                            <p:cond delay="0"/>
                                          </p:stCondLst>
                                        </p:cTn>
                                        <p:tgtEl>
                                          <p:spTgt spid="5">
                                            <p:txEl>
                                              <p:pRg st="25" end="25"/>
                                            </p:txEl>
                                          </p:spTgt>
                                        </p:tgtEl>
                                        <p:attrNameLst>
                                          <p:attrName>style.visibility</p:attrName>
                                        </p:attrNameLst>
                                      </p:cBhvr>
                                      <p:to>
                                        <p:strVal val="visible"/>
                                      </p:to>
                                    </p:set>
                                    <p:animEffect transition="in" filter="wipe(down)">
                                      <p:cBhvr>
                                        <p:cTn id="399" dur="580">
                                          <p:stCondLst>
                                            <p:cond delay="0"/>
                                          </p:stCondLst>
                                        </p:cTn>
                                        <p:tgtEl>
                                          <p:spTgt spid="5">
                                            <p:txEl>
                                              <p:pRg st="25" end="25"/>
                                            </p:txEl>
                                          </p:spTgt>
                                        </p:tgtEl>
                                      </p:cBhvr>
                                    </p:animEffect>
                                    <p:anim calcmode="lin" valueType="num">
                                      <p:cBhvr>
                                        <p:cTn id="400" dur="1822" tmFilter="0,0; 0.14,0.36; 0.43,0.73; 0.71,0.91; 1.0,1.0">
                                          <p:stCondLst>
                                            <p:cond delay="0"/>
                                          </p:stCondLst>
                                        </p:cTn>
                                        <p:tgtEl>
                                          <p:spTgt spid="5">
                                            <p:txEl>
                                              <p:pRg st="25" end="25"/>
                                            </p:txEl>
                                          </p:spTgt>
                                        </p:tgtEl>
                                        <p:attrNameLst>
                                          <p:attrName>ppt_x</p:attrName>
                                        </p:attrNameLst>
                                      </p:cBhvr>
                                      <p:tavLst>
                                        <p:tav tm="0">
                                          <p:val>
                                            <p:strVal val="#ppt_x-0.25"/>
                                          </p:val>
                                        </p:tav>
                                        <p:tav tm="100000">
                                          <p:val>
                                            <p:strVal val="#ppt_x"/>
                                          </p:val>
                                        </p:tav>
                                      </p:tavLst>
                                    </p:anim>
                                    <p:anim calcmode="lin" valueType="num">
                                      <p:cBhvr>
                                        <p:cTn id="401" dur="664" tmFilter="0.0,0.0; 0.25,0.07; 0.50,0.2; 0.75,0.467; 1.0,1.0">
                                          <p:stCondLst>
                                            <p:cond delay="0"/>
                                          </p:stCondLst>
                                        </p:cTn>
                                        <p:tgtEl>
                                          <p:spTgt spid="5">
                                            <p:txEl>
                                              <p:pRg st="25" end="25"/>
                                            </p:txEl>
                                          </p:spTgt>
                                        </p:tgtEl>
                                        <p:attrNameLst>
                                          <p:attrName>ppt_y</p:attrName>
                                        </p:attrNameLst>
                                      </p:cBhvr>
                                      <p:tavLst>
                                        <p:tav tm="0" fmla="#ppt_y-sin(pi*$)/3">
                                          <p:val>
                                            <p:fltVal val="0.5"/>
                                          </p:val>
                                        </p:tav>
                                        <p:tav tm="100000">
                                          <p:val>
                                            <p:fltVal val="1"/>
                                          </p:val>
                                        </p:tav>
                                      </p:tavLst>
                                    </p:anim>
                                    <p:anim calcmode="lin" valueType="num">
                                      <p:cBhvr>
                                        <p:cTn id="402" dur="664" tmFilter="0, 0; 0.125,0.2665; 0.25,0.4; 0.375,0.465; 0.5,0.5;  0.625,0.535; 0.75,0.6; 0.875,0.7335; 1,1">
                                          <p:stCondLst>
                                            <p:cond delay="664"/>
                                          </p:stCondLst>
                                        </p:cTn>
                                        <p:tgtEl>
                                          <p:spTgt spid="5">
                                            <p:txEl>
                                              <p:pRg st="25" end="25"/>
                                            </p:txEl>
                                          </p:spTgt>
                                        </p:tgtEl>
                                        <p:attrNameLst>
                                          <p:attrName>ppt_y</p:attrName>
                                        </p:attrNameLst>
                                      </p:cBhvr>
                                      <p:tavLst>
                                        <p:tav tm="0" fmla="#ppt_y-sin(pi*$)/9">
                                          <p:val>
                                            <p:fltVal val="0"/>
                                          </p:val>
                                        </p:tav>
                                        <p:tav tm="100000">
                                          <p:val>
                                            <p:fltVal val="1"/>
                                          </p:val>
                                        </p:tav>
                                      </p:tavLst>
                                    </p:anim>
                                    <p:anim calcmode="lin" valueType="num">
                                      <p:cBhvr>
                                        <p:cTn id="403" dur="332" tmFilter="0, 0; 0.125,0.2665; 0.25,0.4; 0.375,0.465; 0.5,0.5;  0.625,0.535; 0.75,0.6; 0.875,0.7335; 1,1">
                                          <p:stCondLst>
                                            <p:cond delay="1324"/>
                                          </p:stCondLst>
                                        </p:cTn>
                                        <p:tgtEl>
                                          <p:spTgt spid="5">
                                            <p:txEl>
                                              <p:pRg st="25" end="25"/>
                                            </p:txEl>
                                          </p:spTgt>
                                        </p:tgtEl>
                                        <p:attrNameLst>
                                          <p:attrName>ppt_y</p:attrName>
                                        </p:attrNameLst>
                                      </p:cBhvr>
                                      <p:tavLst>
                                        <p:tav tm="0" fmla="#ppt_y-sin(pi*$)/27">
                                          <p:val>
                                            <p:fltVal val="0"/>
                                          </p:val>
                                        </p:tav>
                                        <p:tav tm="100000">
                                          <p:val>
                                            <p:fltVal val="1"/>
                                          </p:val>
                                        </p:tav>
                                      </p:tavLst>
                                    </p:anim>
                                    <p:anim calcmode="lin" valueType="num">
                                      <p:cBhvr>
                                        <p:cTn id="404" dur="164" tmFilter="0, 0; 0.125,0.2665; 0.25,0.4; 0.375,0.465; 0.5,0.5;  0.625,0.535; 0.75,0.6; 0.875,0.7335; 1,1">
                                          <p:stCondLst>
                                            <p:cond delay="1656"/>
                                          </p:stCondLst>
                                        </p:cTn>
                                        <p:tgtEl>
                                          <p:spTgt spid="5">
                                            <p:txEl>
                                              <p:pRg st="25" end="25"/>
                                            </p:txEl>
                                          </p:spTgt>
                                        </p:tgtEl>
                                        <p:attrNameLst>
                                          <p:attrName>ppt_y</p:attrName>
                                        </p:attrNameLst>
                                      </p:cBhvr>
                                      <p:tavLst>
                                        <p:tav tm="0" fmla="#ppt_y-sin(pi*$)/81">
                                          <p:val>
                                            <p:fltVal val="0"/>
                                          </p:val>
                                        </p:tav>
                                        <p:tav tm="100000">
                                          <p:val>
                                            <p:fltVal val="1"/>
                                          </p:val>
                                        </p:tav>
                                      </p:tavLst>
                                    </p:anim>
                                    <p:animScale>
                                      <p:cBhvr>
                                        <p:cTn id="405" dur="26">
                                          <p:stCondLst>
                                            <p:cond delay="650"/>
                                          </p:stCondLst>
                                        </p:cTn>
                                        <p:tgtEl>
                                          <p:spTgt spid="5">
                                            <p:txEl>
                                              <p:pRg st="25" end="25"/>
                                            </p:txEl>
                                          </p:spTgt>
                                        </p:tgtEl>
                                      </p:cBhvr>
                                      <p:to x="100000" y="60000"/>
                                    </p:animScale>
                                    <p:animScale>
                                      <p:cBhvr>
                                        <p:cTn id="406" dur="166" decel="50000">
                                          <p:stCondLst>
                                            <p:cond delay="676"/>
                                          </p:stCondLst>
                                        </p:cTn>
                                        <p:tgtEl>
                                          <p:spTgt spid="5">
                                            <p:txEl>
                                              <p:pRg st="25" end="25"/>
                                            </p:txEl>
                                          </p:spTgt>
                                        </p:tgtEl>
                                      </p:cBhvr>
                                      <p:to x="100000" y="100000"/>
                                    </p:animScale>
                                    <p:animScale>
                                      <p:cBhvr>
                                        <p:cTn id="407" dur="26">
                                          <p:stCondLst>
                                            <p:cond delay="1312"/>
                                          </p:stCondLst>
                                        </p:cTn>
                                        <p:tgtEl>
                                          <p:spTgt spid="5">
                                            <p:txEl>
                                              <p:pRg st="25" end="25"/>
                                            </p:txEl>
                                          </p:spTgt>
                                        </p:tgtEl>
                                      </p:cBhvr>
                                      <p:to x="100000" y="80000"/>
                                    </p:animScale>
                                    <p:animScale>
                                      <p:cBhvr>
                                        <p:cTn id="408" dur="166" decel="50000">
                                          <p:stCondLst>
                                            <p:cond delay="1338"/>
                                          </p:stCondLst>
                                        </p:cTn>
                                        <p:tgtEl>
                                          <p:spTgt spid="5">
                                            <p:txEl>
                                              <p:pRg st="25" end="25"/>
                                            </p:txEl>
                                          </p:spTgt>
                                        </p:tgtEl>
                                      </p:cBhvr>
                                      <p:to x="100000" y="100000"/>
                                    </p:animScale>
                                    <p:animScale>
                                      <p:cBhvr>
                                        <p:cTn id="409" dur="26">
                                          <p:stCondLst>
                                            <p:cond delay="1642"/>
                                          </p:stCondLst>
                                        </p:cTn>
                                        <p:tgtEl>
                                          <p:spTgt spid="5">
                                            <p:txEl>
                                              <p:pRg st="25" end="25"/>
                                            </p:txEl>
                                          </p:spTgt>
                                        </p:tgtEl>
                                      </p:cBhvr>
                                      <p:to x="100000" y="90000"/>
                                    </p:animScale>
                                    <p:animScale>
                                      <p:cBhvr>
                                        <p:cTn id="410" dur="166" decel="50000">
                                          <p:stCondLst>
                                            <p:cond delay="1668"/>
                                          </p:stCondLst>
                                        </p:cTn>
                                        <p:tgtEl>
                                          <p:spTgt spid="5">
                                            <p:txEl>
                                              <p:pRg st="25" end="25"/>
                                            </p:txEl>
                                          </p:spTgt>
                                        </p:tgtEl>
                                      </p:cBhvr>
                                      <p:to x="100000" y="100000"/>
                                    </p:animScale>
                                    <p:animScale>
                                      <p:cBhvr>
                                        <p:cTn id="411" dur="26">
                                          <p:stCondLst>
                                            <p:cond delay="1808"/>
                                          </p:stCondLst>
                                        </p:cTn>
                                        <p:tgtEl>
                                          <p:spTgt spid="5">
                                            <p:txEl>
                                              <p:pRg st="25" end="25"/>
                                            </p:txEl>
                                          </p:spTgt>
                                        </p:tgtEl>
                                      </p:cBhvr>
                                      <p:to x="100000" y="95000"/>
                                    </p:animScale>
                                    <p:animScale>
                                      <p:cBhvr>
                                        <p:cTn id="412" dur="166" decel="50000">
                                          <p:stCondLst>
                                            <p:cond delay="1834"/>
                                          </p:stCondLst>
                                        </p:cTn>
                                        <p:tgtEl>
                                          <p:spTgt spid="5">
                                            <p:txEl>
                                              <p:pRg st="25" end="2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049ABDBDCB494CB2AD7D84B0C338FF" ma:contentTypeVersion="9" ma:contentTypeDescription="Create a new document." ma:contentTypeScope="" ma:versionID="898acf9a13e754e08a5d189fe90df3ff">
  <xsd:schema xmlns:xsd="http://www.w3.org/2001/XMLSchema" xmlns:xs="http://www.w3.org/2001/XMLSchema" xmlns:p="http://schemas.microsoft.com/office/2006/metadata/properties" xmlns:ns3="57c94b6f-e142-4d37-a979-a596e73e661c" xmlns:ns4="c9cb07ac-f746-47c7-9bd3-7b0729c31b92" targetNamespace="http://schemas.microsoft.com/office/2006/metadata/properties" ma:root="true" ma:fieldsID="f0fc422e895f743253cc93e4c9c58b33" ns3:_="" ns4:_="">
    <xsd:import namespace="57c94b6f-e142-4d37-a979-a596e73e661c"/>
    <xsd:import namespace="c9cb07ac-f746-47c7-9bd3-7b0729c31b9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c94b6f-e142-4d37-a979-a596e73e66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cb07ac-f746-47c7-9bd3-7b0729c31b9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6AD6FF-26D4-4F62-A729-5B7A20124815}">
  <ds:schemaRefs>
    <ds:schemaRef ds:uri="57c94b6f-e142-4d37-a979-a596e73e661c"/>
    <ds:schemaRef ds:uri="c9cb07ac-f746-47c7-9bd3-7b0729c31b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70E69FD-6822-41E1-9537-D92812E1CF8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10B1292-8F6D-40E3-831B-51215E4ECA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Parcel</vt:lpstr>
      <vt:lpstr>Senegal</vt:lpstr>
      <vt:lpstr>General Knowledge</vt:lpstr>
      <vt:lpstr>History</vt:lpstr>
      <vt:lpstr>Culture </vt:lpstr>
      <vt:lpstr>Sport</vt:lpstr>
      <vt:lpstr>Lake Retba</vt:lpstr>
      <vt:lpstr>Food</vt:lpstr>
      <vt:lpstr>Geographical location</vt:lpstr>
      <vt:lpstr>Animals and plant life </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Senegal</dc:title>
  <dc:creator>Timney-WO</dc:creator>
  <cp:revision>1</cp:revision>
  <dcterms:created xsi:type="dcterms:W3CDTF">2020-05-21T13:44:55Z</dcterms:created>
  <dcterms:modified xsi:type="dcterms:W3CDTF">2020-05-26T09:26:29Z</dcterms:modified>
</cp:coreProperties>
</file>