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605"/>
    <a:srgbClr val="825252"/>
    <a:srgbClr val="524E4E"/>
    <a:srgbClr val="696666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A7DD9-E335-4480-8D4B-BCBF2811659C}" v="10" dt="2020-05-21T14:53:43.308"/>
    <p1510:client id="{095965B0-542E-48E7-96D2-04F86D09E872}" v="702" dt="2020-05-25T15:07:15.866"/>
    <p1510:client id="{163670BC-7322-48DD-A341-9DF392CE9D20}" v="13" dt="2020-05-27T08:14:21.990"/>
    <p1510:client id="{1CCC58C9-08AC-49C5-AD22-7EA905764C2E}" v="19" dt="2020-05-25T20:51:56.865"/>
    <p1510:client id="{2D00010C-2147-4BDA-9913-F16EDC1EEED7}" v="1" dt="2020-05-27T08:14:47.133"/>
    <p1510:client id="{33A46451-743A-487D-B524-3C2338A9C98C}" v="12" dt="2020-05-21T14:50:03.162"/>
    <p1510:client id="{34C2C77E-4A90-1A88-8B29-26BE79EA4A65}" v="125" dt="2020-05-21T14:14:09.909"/>
    <p1510:client id="{4F8CBC62-19E2-2E42-B381-244005D2A2AC}" v="3" dt="2020-05-21T13:19:46.111"/>
    <p1510:client id="{6208983F-F9BF-4D6C-B4C3-DC7BB7BACF25}" v="137" dt="2020-05-27T07:04:14.652"/>
    <p1510:client id="{72974E8B-B009-40F0-B6A1-185962508C3B}" v="147" dt="2020-05-25T21:36:25.198"/>
    <p1510:client id="{73EBBBFB-09C6-49C1-B742-A636FBE2A10E}" v="10" dt="2020-05-21T14:51:37.868"/>
    <p1510:client id="{74351633-4795-97F4-351D-31702263AFD2}" v="105" dt="2020-05-21T14:21:44.526"/>
    <p1510:client id="{79F6B4BA-82CC-4CDA-B424-A3476925BBF5}" v="1" dt="2020-05-25T21:47:05.951"/>
    <p1510:client id="{8E57639B-E8AE-41AB-A141-B98D16157ACD}" v="1" dt="2020-05-22T16:10:39.318"/>
    <p1510:client id="{9C5F39C1-F24F-4DCE-B869-9FFA8992000E}" v="1336" dt="2020-05-25T15:04:54.311"/>
    <p1510:client id="{9D62BD66-F694-4BFF-940B-14F86D3EF2DC}" v="3" dt="2020-05-26T13:59:09.336"/>
    <p1510:client id="{A531ED2A-6172-42FD-9653-683D5547769E}" v="3" dt="2020-05-25T15:22:57.668"/>
    <p1510:client id="{A67C344B-6E56-4E58-CDB5-EDFFC1B81B15}" v="289" dt="2020-05-26T13:02:07.630"/>
    <p1510:client id="{A7D419BF-E1FE-4254-9671-381AD340C951}" v="262" dt="2020-05-25T20:15:15.781"/>
    <p1510:client id="{B7B27BC2-C8CD-4222-85D9-ACCA36AE36CA}" v="93" dt="2020-05-25T14:53:35.957"/>
    <p1510:client id="{BB27772F-1651-40E4-AA68-62AD28A05A1D}" v="2" dt="2020-05-21T14:54:04.903"/>
    <p1510:client id="{BCB1949C-9A35-1B00-3114-2867E74527DC}" v="86" dt="2020-05-21T13:25:01.026"/>
    <p1510:client id="{BCDB5220-3BF0-4FD8-A8A1-00FFE54D2DF8}" v="21" dt="2020-05-26T13:57:16.690"/>
    <p1510:client id="{E1E1DC0E-EFFC-4C70-BF33-CE152AA02D93}" v="142" dt="2020-05-23T12:34:52.754"/>
    <p1510:client id="{E5775F57-4FF5-442D-8AD2-BB5219D63289}" v="39" dt="2020-05-22T16:22:35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ingstone-F" userId="S::livingstone-f@dollaracademy.org.uk::3a2a550b-1b2a-4046-b061-3d1bbe4898b9" providerId="AD" clId="Web-{74351633-4795-97F4-351D-31702263AFD2}"/>
    <pc:docChg chg="addSld modSld addMainMaster delMainMaster">
      <pc:chgData name="Livingstone-F" userId="S::livingstone-f@dollaracademy.org.uk::3a2a550b-1b2a-4046-b061-3d1bbe4898b9" providerId="AD" clId="Web-{74351633-4795-97F4-351D-31702263AFD2}" dt="2020-05-21T14:21:44.526" v="103" actId="20577"/>
      <pc:docMkLst>
        <pc:docMk/>
      </pc:docMkLst>
      <pc:sldChg chg="modSp mod modClrScheme chgLayout">
        <pc:chgData name="Livingstone-F" userId="S::livingstone-f@dollaracademy.org.uk::3a2a550b-1b2a-4046-b061-3d1bbe4898b9" providerId="AD" clId="Web-{74351633-4795-97F4-351D-31702263AFD2}" dt="2020-05-21T14:17:07.586" v="41"/>
        <pc:sldMkLst>
          <pc:docMk/>
          <pc:sldMk cId="109857222" sldId="256"/>
        </pc:sldMkLst>
        <pc:spChg chg="mod ord">
          <ac:chgData name="Livingstone-F" userId="S::livingstone-f@dollaracademy.org.uk::3a2a550b-1b2a-4046-b061-3d1bbe4898b9" providerId="AD" clId="Web-{74351633-4795-97F4-351D-31702263AFD2}" dt="2020-05-21T14:17:07.586" v="41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ivingstone-F" userId="S::livingstone-f@dollaracademy.org.uk::3a2a550b-1b2a-4046-b061-3d1bbe4898b9" providerId="AD" clId="Web-{74351633-4795-97F4-351D-31702263AFD2}" dt="2020-05-21T14:17:07.586" v="41"/>
          <ac:spMkLst>
            <pc:docMk/>
            <pc:sldMk cId="109857222" sldId="256"/>
            <ac:spMk id="3" creationId="{00000000-0000-0000-0000-000000000000}"/>
          </ac:spMkLst>
        </pc:spChg>
      </pc:sldChg>
      <pc:sldChg chg="modSp mod setBg modClrScheme chgLayout">
        <pc:chgData name="Livingstone-F" userId="S::livingstone-f@dollaracademy.org.uk::3a2a550b-1b2a-4046-b061-3d1bbe4898b9" providerId="AD" clId="Web-{74351633-4795-97F4-351D-31702263AFD2}" dt="2020-05-21T14:17:07.586" v="41"/>
        <pc:sldMkLst>
          <pc:docMk/>
          <pc:sldMk cId="1954274528" sldId="257"/>
        </pc:sldMkLst>
        <pc:spChg chg="mod ord">
          <ac:chgData name="Livingstone-F" userId="S::livingstone-f@dollaracademy.org.uk::3a2a550b-1b2a-4046-b061-3d1bbe4898b9" providerId="AD" clId="Web-{74351633-4795-97F4-351D-31702263AFD2}" dt="2020-05-21T14:17:07.586" v="41"/>
          <ac:spMkLst>
            <pc:docMk/>
            <pc:sldMk cId="1954274528" sldId="257"/>
            <ac:spMk id="2" creationId="{C4898504-1210-48D6-8151-706BCC20BF72}"/>
          </ac:spMkLst>
        </pc:spChg>
        <pc:spChg chg="mod ord">
          <ac:chgData name="Livingstone-F" userId="S::livingstone-f@dollaracademy.org.uk::3a2a550b-1b2a-4046-b061-3d1bbe4898b9" providerId="AD" clId="Web-{74351633-4795-97F4-351D-31702263AFD2}" dt="2020-05-21T14:17:07.586" v="41"/>
          <ac:spMkLst>
            <pc:docMk/>
            <pc:sldMk cId="1954274528" sldId="257"/>
            <ac:spMk id="3" creationId="{209F78B5-E00B-4650-9032-55F081DC4333}"/>
          </ac:spMkLst>
        </pc:spChg>
      </pc:sldChg>
      <pc:sldChg chg="modSp new mod setBg modClrScheme chgLayout">
        <pc:chgData name="Livingstone-F" userId="S::livingstone-f@dollaracademy.org.uk::3a2a550b-1b2a-4046-b061-3d1bbe4898b9" providerId="AD" clId="Web-{74351633-4795-97F4-351D-31702263AFD2}" dt="2020-05-21T14:17:57.915" v="48" actId="20577"/>
        <pc:sldMkLst>
          <pc:docMk/>
          <pc:sldMk cId="3999944067" sldId="258"/>
        </pc:sldMkLst>
        <pc:spChg chg="mod ord">
          <ac:chgData name="Livingstone-F" userId="S::livingstone-f@dollaracademy.org.uk::3a2a550b-1b2a-4046-b061-3d1bbe4898b9" providerId="AD" clId="Web-{74351633-4795-97F4-351D-31702263AFD2}" dt="2020-05-21T14:17:44.930" v="43" actId="20577"/>
          <ac:spMkLst>
            <pc:docMk/>
            <pc:sldMk cId="3999944067" sldId="258"/>
            <ac:spMk id="2" creationId="{93475105-55E3-4773-9CDC-153C45E6B343}"/>
          </ac:spMkLst>
        </pc:spChg>
        <pc:spChg chg="mod ord">
          <ac:chgData name="Livingstone-F" userId="S::livingstone-f@dollaracademy.org.uk::3a2a550b-1b2a-4046-b061-3d1bbe4898b9" providerId="AD" clId="Web-{74351633-4795-97F4-351D-31702263AFD2}" dt="2020-05-21T14:17:57.915" v="48" actId="20577"/>
          <ac:spMkLst>
            <pc:docMk/>
            <pc:sldMk cId="3999944067" sldId="258"/>
            <ac:spMk id="3" creationId="{213F1BDE-8F55-47B6-9C18-0A372581F9B6}"/>
          </ac:spMkLst>
        </pc:spChg>
      </pc:sldChg>
      <pc:sldChg chg="modSp new">
        <pc:chgData name="Livingstone-F" userId="S::livingstone-f@dollaracademy.org.uk::3a2a550b-1b2a-4046-b061-3d1bbe4898b9" providerId="AD" clId="Web-{74351633-4795-97F4-351D-31702263AFD2}" dt="2020-05-21T14:18:38.712" v="62" actId="20577"/>
        <pc:sldMkLst>
          <pc:docMk/>
          <pc:sldMk cId="3409201821" sldId="259"/>
        </pc:sldMkLst>
        <pc:spChg chg="mod">
          <ac:chgData name="Livingstone-F" userId="S::livingstone-f@dollaracademy.org.uk::3a2a550b-1b2a-4046-b061-3d1bbe4898b9" providerId="AD" clId="Web-{74351633-4795-97F4-351D-31702263AFD2}" dt="2020-05-21T14:18:32.649" v="60" actId="20577"/>
          <ac:spMkLst>
            <pc:docMk/>
            <pc:sldMk cId="3409201821" sldId="259"/>
            <ac:spMk id="2" creationId="{4067CF84-C6C9-49EA-B2D8-D02B668303FA}"/>
          </ac:spMkLst>
        </pc:spChg>
        <pc:spChg chg="mod">
          <ac:chgData name="Livingstone-F" userId="S::livingstone-f@dollaracademy.org.uk::3a2a550b-1b2a-4046-b061-3d1bbe4898b9" providerId="AD" clId="Web-{74351633-4795-97F4-351D-31702263AFD2}" dt="2020-05-21T14:18:38.712" v="62" actId="20577"/>
          <ac:spMkLst>
            <pc:docMk/>
            <pc:sldMk cId="3409201821" sldId="259"/>
            <ac:spMk id="3" creationId="{A54E6980-BE12-4C70-8711-E3331C251CE0}"/>
          </ac:spMkLst>
        </pc:spChg>
      </pc:sldChg>
      <pc:sldChg chg="modSp new mod setBg">
        <pc:chgData name="Livingstone-F" userId="S::livingstone-f@dollaracademy.org.uk::3a2a550b-1b2a-4046-b061-3d1bbe4898b9" providerId="AD" clId="Web-{74351633-4795-97F4-351D-31702263AFD2}" dt="2020-05-21T14:21:43.698" v="100" actId="20577"/>
        <pc:sldMkLst>
          <pc:docMk/>
          <pc:sldMk cId="1982091288" sldId="260"/>
        </pc:sldMkLst>
        <pc:spChg chg="mod">
          <ac:chgData name="Livingstone-F" userId="S::livingstone-f@dollaracademy.org.uk::3a2a550b-1b2a-4046-b061-3d1bbe4898b9" providerId="AD" clId="Web-{74351633-4795-97F4-351D-31702263AFD2}" dt="2020-05-21T14:21:32.244" v="87" actId="20577"/>
          <ac:spMkLst>
            <pc:docMk/>
            <pc:sldMk cId="1982091288" sldId="260"/>
            <ac:spMk id="2" creationId="{0B99547E-D4C2-426E-B664-2F3C9ADCE7AA}"/>
          </ac:spMkLst>
        </pc:spChg>
        <pc:spChg chg="mod">
          <ac:chgData name="Livingstone-F" userId="S::livingstone-f@dollaracademy.org.uk::3a2a550b-1b2a-4046-b061-3d1bbe4898b9" providerId="AD" clId="Web-{74351633-4795-97F4-351D-31702263AFD2}" dt="2020-05-21T14:21:43.698" v="100" actId="20577"/>
          <ac:spMkLst>
            <pc:docMk/>
            <pc:sldMk cId="1982091288" sldId="260"/>
            <ac:spMk id="3" creationId="{AB128D4F-17B6-4541-8DC2-BFF34AE4DF58}"/>
          </ac:spMkLst>
        </pc:spChg>
      </pc:sldChg>
      <pc:sldMasterChg chg="add del addSldLayout delSldLayout">
        <pc:chgData name="Livingstone-F" userId="S::livingstone-f@dollaracademy.org.uk::3a2a550b-1b2a-4046-b061-3d1bbe4898b9" providerId="AD" clId="Web-{74351633-4795-97F4-351D-31702263AFD2}" dt="2020-05-21T14:17:07.586" v="41"/>
        <pc:sldMasterMkLst>
          <pc:docMk/>
          <pc:sldMasterMk cId="3606728767" sldId="2147483732"/>
        </pc:sldMasterMkLst>
        <pc:sldLayoutChg chg="add del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3606728767" sldId="2147483732"/>
            <pc:sldLayoutMk cId="4035778714" sldId="2147483733"/>
          </pc:sldLayoutMkLst>
        </pc:sldLayoutChg>
        <pc:sldLayoutChg chg="add del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3606728767" sldId="2147483732"/>
            <pc:sldLayoutMk cId="107017223" sldId="2147483734"/>
          </pc:sldLayoutMkLst>
        </pc:sldLayoutChg>
        <pc:sldLayoutChg chg="add del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3606728767" sldId="2147483732"/>
            <pc:sldLayoutMk cId="2062060550" sldId="2147483735"/>
          </pc:sldLayoutMkLst>
        </pc:sldLayoutChg>
        <pc:sldLayoutChg chg="add del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3606728767" sldId="2147483732"/>
            <pc:sldLayoutMk cId="3326053751" sldId="2147483736"/>
          </pc:sldLayoutMkLst>
        </pc:sldLayoutChg>
        <pc:sldLayoutChg chg="add del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3606728767" sldId="2147483732"/>
            <pc:sldLayoutMk cId="3599116794" sldId="2147483737"/>
          </pc:sldLayoutMkLst>
        </pc:sldLayoutChg>
        <pc:sldLayoutChg chg="add del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3606728767" sldId="2147483732"/>
            <pc:sldLayoutMk cId="3017198360" sldId="2147483738"/>
          </pc:sldLayoutMkLst>
        </pc:sldLayoutChg>
        <pc:sldLayoutChg chg="add del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3606728767" sldId="2147483732"/>
            <pc:sldLayoutMk cId="1056958192" sldId="2147483739"/>
          </pc:sldLayoutMkLst>
        </pc:sldLayoutChg>
        <pc:sldLayoutChg chg="add del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3606728767" sldId="2147483732"/>
            <pc:sldLayoutMk cId="1851363071" sldId="2147483740"/>
          </pc:sldLayoutMkLst>
        </pc:sldLayoutChg>
        <pc:sldLayoutChg chg="add del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3606728767" sldId="2147483732"/>
            <pc:sldLayoutMk cId="3575177015" sldId="2147483741"/>
          </pc:sldLayoutMkLst>
        </pc:sldLayoutChg>
        <pc:sldLayoutChg chg="add del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3606728767" sldId="2147483732"/>
            <pc:sldLayoutMk cId="393555870" sldId="2147483742"/>
          </pc:sldLayoutMkLst>
        </pc:sldLayoutChg>
        <pc:sldLayoutChg chg="add del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3606728767" sldId="2147483732"/>
            <pc:sldLayoutMk cId="1423771101" sldId="2147483743"/>
          </pc:sldLayoutMkLst>
        </pc:sldLayoutChg>
      </pc:sldMasterChg>
      <pc:sldMasterChg chg="add del addSldLayout delSldLayout modSldLayout">
        <pc:chgData name="Livingstone-F" userId="S::livingstone-f@dollaracademy.org.uk::3a2a550b-1b2a-4046-b061-3d1bbe4898b9" providerId="AD" clId="Web-{74351633-4795-97F4-351D-31702263AFD2}" dt="2020-05-21T14:17:07.586" v="41"/>
        <pc:sldMasterMkLst>
          <pc:docMk/>
          <pc:sldMasterMk cId="2149244572" sldId="2147483744"/>
        </pc:sldMasterMkLst>
        <pc:sldLayoutChg chg="add del mod replId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2149244572" sldId="2147483744"/>
            <pc:sldLayoutMk cId="4043900284" sldId="2147483745"/>
          </pc:sldLayoutMkLst>
        </pc:sldLayoutChg>
        <pc:sldLayoutChg chg="add del mod replId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2149244572" sldId="2147483744"/>
            <pc:sldLayoutMk cId="3614116093" sldId="2147483746"/>
          </pc:sldLayoutMkLst>
        </pc:sldLayoutChg>
        <pc:sldLayoutChg chg="add del mod replId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2149244572" sldId="2147483744"/>
            <pc:sldLayoutMk cId="3175148252" sldId="2147483747"/>
          </pc:sldLayoutMkLst>
        </pc:sldLayoutChg>
        <pc:sldLayoutChg chg="add del mod replId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2149244572" sldId="2147483744"/>
            <pc:sldLayoutMk cId="991420351" sldId="2147483748"/>
          </pc:sldLayoutMkLst>
        </pc:sldLayoutChg>
        <pc:sldLayoutChg chg="add del mod replId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2149244572" sldId="2147483744"/>
            <pc:sldLayoutMk cId="3654414523" sldId="2147483749"/>
          </pc:sldLayoutMkLst>
        </pc:sldLayoutChg>
        <pc:sldLayoutChg chg="add del mod replId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2149244572" sldId="2147483744"/>
            <pc:sldLayoutMk cId="2529692749" sldId="2147483750"/>
          </pc:sldLayoutMkLst>
        </pc:sldLayoutChg>
        <pc:sldLayoutChg chg="add del mod replId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2149244572" sldId="2147483744"/>
            <pc:sldLayoutMk cId="3849642005" sldId="2147483751"/>
          </pc:sldLayoutMkLst>
        </pc:sldLayoutChg>
        <pc:sldLayoutChg chg="add del mod replId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2149244572" sldId="2147483744"/>
            <pc:sldLayoutMk cId="2775786594" sldId="2147483752"/>
          </pc:sldLayoutMkLst>
        </pc:sldLayoutChg>
        <pc:sldLayoutChg chg="add del mod replId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2149244572" sldId="2147483744"/>
            <pc:sldLayoutMk cId="2447383828" sldId="2147483753"/>
          </pc:sldLayoutMkLst>
        </pc:sldLayoutChg>
        <pc:sldLayoutChg chg="add del mod replId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2149244572" sldId="2147483744"/>
            <pc:sldLayoutMk cId="3712115973" sldId="2147483754"/>
          </pc:sldLayoutMkLst>
        </pc:sldLayoutChg>
        <pc:sldLayoutChg chg="add del mod replId">
          <pc:chgData name="Livingstone-F" userId="S::livingstone-f@dollaracademy.org.uk::3a2a550b-1b2a-4046-b061-3d1bbe4898b9" providerId="AD" clId="Web-{74351633-4795-97F4-351D-31702263AFD2}" dt="2020-05-21T14:17:07.586" v="41"/>
          <pc:sldLayoutMkLst>
            <pc:docMk/>
            <pc:sldMasterMk cId="2149244572" sldId="2147483744"/>
            <pc:sldLayoutMk cId="21144408" sldId="2147483755"/>
          </pc:sldLayoutMkLst>
        </pc:sldLayoutChg>
      </pc:sldMasterChg>
    </pc:docChg>
  </pc:docChgLst>
  <pc:docChgLst>
    <pc:chgData clId="Web-{BCB1949C-9A35-1B00-3114-2867E74527DC}"/>
    <pc:docChg chg="modSld">
      <pc:chgData name="" userId="" providerId="" clId="Web-{BCB1949C-9A35-1B00-3114-2867E74527DC}" dt="2020-05-21T13:19:58.696" v="7" actId="20577"/>
      <pc:docMkLst>
        <pc:docMk/>
      </pc:docMkLst>
      <pc:sldChg chg="modSp">
        <pc:chgData name="" userId="" providerId="" clId="Web-{BCB1949C-9A35-1B00-3114-2867E74527DC}" dt="2020-05-21T13:19:58.681" v="6" actId="20577"/>
        <pc:sldMkLst>
          <pc:docMk/>
          <pc:sldMk cId="109857222" sldId="256"/>
        </pc:sldMkLst>
        <pc:spChg chg="mod">
          <ac:chgData name="" userId="" providerId="" clId="Web-{BCB1949C-9A35-1B00-3114-2867E74527DC}" dt="2020-05-21T13:19:58.681" v="6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Watson-RK" userId="S::watson-rk@dollaracademy.org.uk::e3983c80-b37c-4d47-8eab-7200ea3787d5" providerId="AD" clId="Web-{E1E1DC0E-EFFC-4C70-BF33-CE152AA02D93}"/>
    <pc:docChg chg="modSld">
      <pc:chgData name="Watson-RK" userId="S::watson-rk@dollaracademy.org.uk::e3983c80-b37c-4d47-8eab-7200ea3787d5" providerId="AD" clId="Web-{E1E1DC0E-EFFC-4C70-BF33-CE152AA02D93}" dt="2020-05-23T12:34:52.754" v="133" actId="1076"/>
      <pc:docMkLst>
        <pc:docMk/>
      </pc:docMkLst>
      <pc:sldChg chg="addSp modSp">
        <pc:chgData name="Watson-RK" userId="S::watson-rk@dollaracademy.org.uk::e3983c80-b37c-4d47-8eab-7200ea3787d5" providerId="AD" clId="Web-{E1E1DC0E-EFFC-4C70-BF33-CE152AA02D93}" dt="2020-05-23T12:23:48.242" v="43" actId="1076"/>
        <pc:sldMkLst>
          <pc:docMk/>
          <pc:sldMk cId="1982091288" sldId="260"/>
        </pc:sldMkLst>
        <pc:spChg chg="mod">
          <ac:chgData name="Watson-RK" userId="S::watson-rk@dollaracademy.org.uk::e3983c80-b37c-4d47-8eab-7200ea3787d5" providerId="AD" clId="Web-{E1E1DC0E-EFFC-4C70-BF33-CE152AA02D93}" dt="2020-05-23T12:18:47.637" v="28" actId="20577"/>
          <ac:spMkLst>
            <pc:docMk/>
            <pc:sldMk cId="1982091288" sldId="260"/>
            <ac:spMk id="3" creationId="{AB128D4F-17B6-4541-8DC2-BFF34AE4DF58}"/>
          </ac:spMkLst>
        </pc:spChg>
        <pc:picChg chg="add mod">
          <ac:chgData name="Watson-RK" userId="S::watson-rk@dollaracademy.org.uk::e3983c80-b37c-4d47-8eab-7200ea3787d5" providerId="AD" clId="Web-{E1E1DC0E-EFFC-4C70-BF33-CE152AA02D93}" dt="2020-05-23T12:23:48.242" v="43" actId="1076"/>
          <ac:picMkLst>
            <pc:docMk/>
            <pc:sldMk cId="1982091288" sldId="260"/>
            <ac:picMk id="4" creationId="{B90AB3A7-4EA5-4EEB-80B5-22D5A07FA74D}"/>
          </ac:picMkLst>
        </pc:picChg>
        <pc:picChg chg="add mod">
          <ac:chgData name="Watson-RK" userId="S::watson-rk@dollaracademy.org.uk::e3983c80-b37c-4d47-8eab-7200ea3787d5" providerId="AD" clId="Web-{E1E1DC0E-EFFC-4C70-BF33-CE152AA02D93}" dt="2020-05-23T12:23:36.147" v="40" actId="1076"/>
          <ac:picMkLst>
            <pc:docMk/>
            <pc:sldMk cId="1982091288" sldId="260"/>
            <ac:picMk id="5" creationId="{BF014238-A3D4-4A52-805D-9BD19A801ABA}"/>
          </ac:picMkLst>
        </pc:picChg>
        <pc:picChg chg="add mod">
          <ac:chgData name="Watson-RK" userId="S::watson-rk@dollaracademy.org.uk::e3983c80-b37c-4d47-8eab-7200ea3787d5" providerId="AD" clId="Web-{E1E1DC0E-EFFC-4C70-BF33-CE152AA02D93}" dt="2020-05-23T12:23:41.897" v="42" actId="1076"/>
          <ac:picMkLst>
            <pc:docMk/>
            <pc:sldMk cId="1982091288" sldId="260"/>
            <ac:picMk id="6" creationId="{08263B6F-1BF6-4ABC-9CC7-2BE31825DCA1}"/>
          </ac:picMkLst>
        </pc:picChg>
      </pc:sldChg>
      <pc:sldChg chg="addSp delSp modSp">
        <pc:chgData name="Watson-RK" userId="S::watson-rk@dollaracademy.org.uk::e3983c80-b37c-4d47-8eab-7200ea3787d5" providerId="AD" clId="Web-{E1E1DC0E-EFFC-4C70-BF33-CE152AA02D93}" dt="2020-05-23T12:34:52.754" v="133" actId="1076"/>
        <pc:sldMkLst>
          <pc:docMk/>
          <pc:sldMk cId="3530860951" sldId="262"/>
        </pc:sldMkLst>
        <pc:spChg chg="mod">
          <ac:chgData name="Watson-RK" userId="S::watson-rk@dollaracademy.org.uk::e3983c80-b37c-4d47-8eab-7200ea3787d5" providerId="AD" clId="Web-{E1E1DC0E-EFFC-4C70-BF33-CE152AA02D93}" dt="2020-05-23T12:26:20.052" v="119" actId="20577"/>
          <ac:spMkLst>
            <pc:docMk/>
            <pc:sldMk cId="3530860951" sldId="262"/>
            <ac:spMk id="3" creationId="{209F78B5-E00B-4650-9032-55F081DC4333}"/>
          </ac:spMkLst>
        </pc:spChg>
        <pc:spChg chg="add del mod">
          <ac:chgData name="Watson-RK" userId="S::watson-rk@dollaracademy.org.uk::e3983c80-b37c-4d47-8eab-7200ea3787d5" providerId="AD" clId="Web-{E1E1DC0E-EFFC-4C70-BF33-CE152AA02D93}" dt="2020-05-23T12:25:20.094" v="62"/>
          <ac:spMkLst>
            <pc:docMk/>
            <pc:sldMk cId="3530860951" sldId="262"/>
            <ac:spMk id="4" creationId="{B3A2EA05-7A10-4024-B52D-CD6CF2DD895C}"/>
          </ac:spMkLst>
        </pc:spChg>
        <pc:picChg chg="add mod">
          <ac:chgData name="Watson-RK" userId="S::watson-rk@dollaracademy.org.uk::e3983c80-b37c-4d47-8eab-7200ea3787d5" providerId="AD" clId="Web-{E1E1DC0E-EFFC-4C70-BF33-CE152AA02D93}" dt="2020-05-23T12:34:49.910" v="132" actId="1076"/>
          <ac:picMkLst>
            <pc:docMk/>
            <pc:sldMk cId="3530860951" sldId="262"/>
            <ac:picMk id="5" creationId="{2891566F-7777-4924-BE7F-A94D1B4CF0E9}"/>
          </ac:picMkLst>
        </pc:picChg>
        <pc:picChg chg="add mod">
          <ac:chgData name="Watson-RK" userId="S::watson-rk@dollaracademy.org.uk::e3983c80-b37c-4d47-8eab-7200ea3787d5" providerId="AD" clId="Web-{E1E1DC0E-EFFC-4C70-BF33-CE152AA02D93}" dt="2020-05-23T12:34:48.129" v="131" actId="1076"/>
          <ac:picMkLst>
            <pc:docMk/>
            <pc:sldMk cId="3530860951" sldId="262"/>
            <ac:picMk id="6" creationId="{F3DF3EB1-80E2-4E08-87DD-EA6659D32ED9}"/>
          </ac:picMkLst>
        </pc:picChg>
        <pc:picChg chg="add mod">
          <ac:chgData name="Watson-RK" userId="S::watson-rk@dollaracademy.org.uk::e3983c80-b37c-4d47-8eab-7200ea3787d5" providerId="AD" clId="Web-{E1E1DC0E-EFFC-4C70-BF33-CE152AA02D93}" dt="2020-05-23T12:33:15.214" v="125" actId="1076"/>
          <ac:picMkLst>
            <pc:docMk/>
            <pc:sldMk cId="3530860951" sldId="262"/>
            <ac:picMk id="7" creationId="{CBFF89AD-B68F-470A-96A0-A32CBF956B5A}"/>
          </ac:picMkLst>
        </pc:picChg>
        <pc:picChg chg="add mod">
          <ac:chgData name="Watson-RK" userId="S::watson-rk@dollaracademy.org.uk::e3983c80-b37c-4d47-8eab-7200ea3787d5" providerId="AD" clId="Web-{E1E1DC0E-EFFC-4C70-BF33-CE152AA02D93}" dt="2020-05-23T12:34:52.754" v="133" actId="1076"/>
          <ac:picMkLst>
            <pc:docMk/>
            <pc:sldMk cId="3530860951" sldId="262"/>
            <ac:picMk id="8" creationId="{96FA58A1-5839-4916-B58D-F5D6C2E244EB}"/>
          </ac:picMkLst>
        </pc:picChg>
      </pc:sldChg>
    </pc:docChg>
  </pc:docChgLst>
  <pc:docChgLst>
    <pc:chgData name="Watson-RK" userId="S::watson-rk@dollaracademy.org.uk::e3983c80-b37c-4d47-8eab-7200ea3787d5" providerId="AD" clId="Web-{095965B0-542E-48E7-96D2-04F86D09E872}"/>
    <pc:docChg chg="modSld">
      <pc:chgData name="Watson-RK" userId="S::watson-rk@dollaracademy.org.uk::e3983c80-b37c-4d47-8eab-7200ea3787d5" providerId="AD" clId="Web-{095965B0-542E-48E7-96D2-04F86D09E872}" dt="2020-05-25T15:07:15.866" v="696" actId="20577"/>
      <pc:docMkLst>
        <pc:docMk/>
      </pc:docMkLst>
      <pc:sldChg chg="modSp">
        <pc:chgData name="Watson-RK" userId="S::watson-rk@dollaracademy.org.uk::e3983c80-b37c-4d47-8eab-7200ea3787d5" providerId="AD" clId="Web-{095965B0-542E-48E7-96D2-04F86D09E872}" dt="2020-05-25T15:07:13.600" v="695" actId="20577"/>
        <pc:sldMkLst>
          <pc:docMk/>
          <pc:sldMk cId="1954274528" sldId="257"/>
        </pc:sldMkLst>
        <pc:spChg chg="mod">
          <ac:chgData name="Watson-RK" userId="S::watson-rk@dollaracademy.org.uk::e3983c80-b37c-4d47-8eab-7200ea3787d5" providerId="AD" clId="Web-{095965B0-542E-48E7-96D2-04F86D09E872}" dt="2020-05-25T15:07:13.600" v="695" actId="20577"/>
          <ac:spMkLst>
            <pc:docMk/>
            <pc:sldMk cId="1954274528" sldId="257"/>
            <ac:spMk id="3" creationId="{209F78B5-E00B-4650-9032-55F081DC4333}"/>
          </ac:spMkLst>
        </pc:spChg>
      </pc:sldChg>
      <pc:sldChg chg="addSp delSp">
        <pc:chgData name="Watson-RK" userId="S::watson-rk@dollaracademy.org.uk::e3983c80-b37c-4d47-8eab-7200ea3787d5" providerId="AD" clId="Web-{095965B0-542E-48E7-96D2-04F86D09E872}" dt="2020-05-25T14:56:37.946" v="1"/>
        <pc:sldMkLst>
          <pc:docMk/>
          <pc:sldMk cId="3530860951" sldId="262"/>
        </pc:sldMkLst>
        <pc:spChg chg="add del">
          <ac:chgData name="Watson-RK" userId="S::watson-rk@dollaracademy.org.uk::e3983c80-b37c-4d47-8eab-7200ea3787d5" providerId="AD" clId="Web-{095965B0-542E-48E7-96D2-04F86D09E872}" dt="2020-05-25T14:56:37.946" v="1"/>
          <ac:spMkLst>
            <pc:docMk/>
            <pc:sldMk cId="3530860951" sldId="262"/>
            <ac:spMk id="4" creationId="{EE933293-8C7F-4883-80D0-6BFE2E73A3BD}"/>
          </ac:spMkLst>
        </pc:spChg>
      </pc:sldChg>
      <pc:sldChg chg="mod setBg">
        <pc:chgData name="Watson-RK" userId="S::watson-rk@dollaracademy.org.uk::e3983c80-b37c-4d47-8eab-7200ea3787d5" providerId="AD" clId="Web-{095965B0-542E-48E7-96D2-04F86D09E872}" dt="2020-05-25T14:59:40.867" v="16"/>
        <pc:sldMkLst>
          <pc:docMk/>
          <pc:sldMk cId="2076886978" sldId="263"/>
        </pc:sldMkLst>
      </pc:sldChg>
    </pc:docChg>
  </pc:docChgLst>
  <pc:docChgLst>
    <pc:chgData name="Livingstone-F" userId="S::livingstone-f@dollaracademy.org.uk::3a2a550b-1b2a-4046-b061-3d1bbe4898b9" providerId="AD" clId="Web-{BCB1949C-9A35-1B00-3114-2867E74527DC}"/>
    <pc:docChg chg="modSld addMainMaster delMainMaster">
      <pc:chgData name="Livingstone-F" userId="S::livingstone-f@dollaracademy.org.uk::3a2a550b-1b2a-4046-b061-3d1bbe4898b9" providerId="AD" clId="Web-{BCB1949C-9A35-1B00-3114-2867E74527DC}" dt="2020-05-21T13:25:01.026" v="76" actId="20577"/>
      <pc:docMkLst>
        <pc:docMk/>
      </pc:docMkLst>
      <pc:sldChg chg="modSp mod setBg modClrScheme chgLayout">
        <pc:chgData name="Livingstone-F" userId="S::livingstone-f@dollaracademy.org.uk::3a2a550b-1b2a-4046-b061-3d1bbe4898b9" providerId="AD" clId="Web-{BCB1949C-9A35-1B00-3114-2867E74527DC}" dt="2020-05-21T13:25:01.026" v="75" actId="20577"/>
        <pc:sldMkLst>
          <pc:docMk/>
          <pc:sldMk cId="109857222" sldId="256"/>
        </pc:sldMkLst>
        <pc:spChg chg="mod ord">
          <ac:chgData name="Livingstone-F" userId="S::livingstone-f@dollaracademy.org.uk::3a2a550b-1b2a-4046-b061-3d1bbe4898b9" providerId="AD" clId="Web-{BCB1949C-9A35-1B00-3114-2867E74527DC}" dt="2020-05-21T13:24:44.573" v="68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ivingstone-F" userId="S::livingstone-f@dollaracademy.org.uk::3a2a550b-1b2a-4046-b061-3d1bbe4898b9" providerId="AD" clId="Web-{BCB1949C-9A35-1B00-3114-2867E74527DC}" dt="2020-05-21T13:25:01.026" v="75" actId="20577"/>
          <ac:spMkLst>
            <pc:docMk/>
            <pc:sldMk cId="109857222" sldId="256"/>
            <ac:spMk id="3" creationId="{00000000-0000-0000-0000-000000000000}"/>
          </ac:spMkLst>
        </pc:spChg>
      </pc:sldChg>
      <pc:sldMasterChg chg="del delSldLayout">
        <pc:chgData name="Livingstone-F" userId="S::livingstone-f@dollaracademy.org.uk::3a2a550b-1b2a-4046-b061-3d1bbe4898b9" providerId="AD" clId="Web-{BCB1949C-9A35-1B00-3114-2867E74527DC}" dt="2020-05-21T13:23:16.104" v="61"/>
        <pc:sldMasterMkLst>
          <pc:docMk/>
          <pc:sldMasterMk cId="2460954070" sldId="2147483660"/>
        </pc:sldMasterMkLst>
        <pc:sldLayoutChg chg="del">
          <pc:chgData name="Livingstone-F" userId="S::livingstone-f@dollaracademy.org.uk::3a2a550b-1b2a-4046-b061-3d1bbe4898b9" providerId="AD" clId="Web-{BCB1949C-9A35-1B00-3114-2867E74527DC}" dt="2020-05-21T13:23:16.104" v="6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ivingstone-F" userId="S::livingstone-f@dollaracademy.org.uk::3a2a550b-1b2a-4046-b061-3d1bbe4898b9" providerId="AD" clId="Web-{BCB1949C-9A35-1B00-3114-2867E74527DC}" dt="2020-05-21T13:23:16.104" v="6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ivingstone-F" userId="S::livingstone-f@dollaracademy.org.uk::3a2a550b-1b2a-4046-b061-3d1bbe4898b9" providerId="AD" clId="Web-{BCB1949C-9A35-1B00-3114-2867E74527DC}" dt="2020-05-21T13:23:16.104" v="6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ivingstone-F" userId="S::livingstone-f@dollaracademy.org.uk::3a2a550b-1b2a-4046-b061-3d1bbe4898b9" providerId="AD" clId="Web-{BCB1949C-9A35-1B00-3114-2867E74527DC}" dt="2020-05-21T13:23:16.104" v="6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ivingstone-F" userId="S::livingstone-f@dollaracademy.org.uk::3a2a550b-1b2a-4046-b061-3d1bbe4898b9" providerId="AD" clId="Web-{BCB1949C-9A35-1B00-3114-2867E74527DC}" dt="2020-05-21T13:23:16.104" v="6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ivingstone-F" userId="S::livingstone-f@dollaracademy.org.uk::3a2a550b-1b2a-4046-b061-3d1bbe4898b9" providerId="AD" clId="Web-{BCB1949C-9A35-1B00-3114-2867E74527DC}" dt="2020-05-21T13:23:16.104" v="6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ivingstone-F" userId="S::livingstone-f@dollaracademy.org.uk::3a2a550b-1b2a-4046-b061-3d1bbe4898b9" providerId="AD" clId="Web-{BCB1949C-9A35-1B00-3114-2867E74527DC}" dt="2020-05-21T13:23:16.104" v="6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ivingstone-F" userId="S::livingstone-f@dollaracademy.org.uk::3a2a550b-1b2a-4046-b061-3d1bbe4898b9" providerId="AD" clId="Web-{BCB1949C-9A35-1B00-3114-2867E74527DC}" dt="2020-05-21T13:23:16.104" v="6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ivingstone-F" userId="S::livingstone-f@dollaracademy.org.uk::3a2a550b-1b2a-4046-b061-3d1bbe4898b9" providerId="AD" clId="Web-{BCB1949C-9A35-1B00-3114-2867E74527DC}" dt="2020-05-21T13:23:16.104" v="6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ivingstone-F" userId="S::livingstone-f@dollaracademy.org.uk::3a2a550b-1b2a-4046-b061-3d1bbe4898b9" providerId="AD" clId="Web-{BCB1949C-9A35-1B00-3114-2867E74527DC}" dt="2020-05-21T13:23:16.104" v="6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ivingstone-F" userId="S::livingstone-f@dollaracademy.org.uk::3a2a550b-1b2a-4046-b061-3d1bbe4898b9" providerId="AD" clId="Web-{BCB1949C-9A35-1B00-3114-2867E74527DC}" dt="2020-05-21T13:23:16.104" v="6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Livingstone-F" userId="S::livingstone-f@dollaracademy.org.uk::3a2a550b-1b2a-4046-b061-3d1bbe4898b9" providerId="AD" clId="Web-{BCB1949C-9A35-1B00-3114-2867E74527DC}" dt="2020-05-21T13:23:47.635" v="62"/>
        <pc:sldMasterMkLst>
          <pc:docMk/>
          <pc:sldMasterMk cId="1755167009" sldId="2147483672"/>
        </pc:sldMasterMkLst>
        <pc:sldLayoutChg chg="add del mod replId">
          <pc:chgData name="Livingstone-F" userId="S::livingstone-f@dollaracademy.org.uk::3a2a550b-1b2a-4046-b061-3d1bbe4898b9" providerId="AD" clId="Web-{BCB1949C-9A35-1B00-3114-2867E74527DC}" dt="2020-05-21T13:23:47.635" v="62"/>
          <pc:sldLayoutMkLst>
            <pc:docMk/>
            <pc:sldMasterMk cId="1755167009" sldId="2147483672"/>
            <pc:sldLayoutMk cId="334006508" sldId="2147483673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47.635" v="62"/>
          <pc:sldLayoutMkLst>
            <pc:docMk/>
            <pc:sldMasterMk cId="1755167009" sldId="2147483672"/>
            <pc:sldLayoutMk cId="3024977407" sldId="2147483674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47.635" v="62"/>
          <pc:sldLayoutMkLst>
            <pc:docMk/>
            <pc:sldMasterMk cId="1755167009" sldId="2147483672"/>
            <pc:sldLayoutMk cId="3071944132" sldId="2147483675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47.635" v="62"/>
          <pc:sldLayoutMkLst>
            <pc:docMk/>
            <pc:sldMasterMk cId="1755167009" sldId="2147483672"/>
            <pc:sldLayoutMk cId="3901142814" sldId="2147483676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47.635" v="62"/>
          <pc:sldLayoutMkLst>
            <pc:docMk/>
            <pc:sldMasterMk cId="1755167009" sldId="2147483672"/>
            <pc:sldLayoutMk cId="2010571970" sldId="2147483677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47.635" v="62"/>
          <pc:sldLayoutMkLst>
            <pc:docMk/>
            <pc:sldMasterMk cId="1755167009" sldId="2147483672"/>
            <pc:sldLayoutMk cId="1617407153" sldId="2147483678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47.635" v="62"/>
          <pc:sldLayoutMkLst>
            <pc:docMk/>
            <pc:sldMasterMk cId="1755167009" sldId="2147483672"/>
            <pc:sldLayoutMk cId="3235931182" sldId="2147483679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47.635" v="62"/>
          <pc:sldLayoutMkLst>
            <pc:docMk/>
            <pc:sldMasterMk cId="1755167009" sldId="2147483672"/>
            <pc:sldLayoutMk cId="3430048187" sldId="2147483680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47.635" v="62"/>
          <pc:sldLayoutMkLst>
            <pc:docMk/>
            <pc:sldMasterMk cId="1755167009" sldId="2147483672"/>
            <pc:sldLayoutMk cId="1813322140" sldId="2147483681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47.635" v="62"/>
          <pc:sldLayoutMkLst>
            <pc:docMk/>
            <pc:sldMasterMk cId="1755167009" sldId="2147483672"/>
            <pc:sldLayoutMk cId="2809588458" sldId="2147483682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47.635" v="62"/>
          <pc:sldLayoutMkLst>
            <pc:docMk/>
            <pc:sldMasterMk cId="1755167009" sldId="2147483672"/>
            <pc:sldLayoutMk cId="1359075287" sldId="2147483683"/>
          </pc:sldLayoutMkLst>
        </pc:sldLayoutChg>
      </pc:sldMasterChg>
      <pc:sldMasterChg chg="add del addSldLayout delSldLayout modSldLayout">
        <pc:chgData name="Livingstone-F" userId="S::livingstone-f@dollaracademy.org.uk::3a2a550b-1b2a-4046-b061-3d1bbe4898b9" providerId="AD" clId="Web-{BCB1949C-9A35-1B00-3114-2867E74527DC}" dt="2020-05-21T13:23:53.401" v="63"/>
        <pc:sldMasterMkLst>
          <pc:docMk/>
          <pc:sldMasterMk cId="3487679722" sldId="2147483684"/>
        </pc:sldMasterMkLst>
        <pc:sldLayoutChg chg="add del mod replId">
          <pc:chgData name="Livingstone-F" userId="S::livingstone-f@dollaracademy.org.uk::3a2a550b-1b2a-4046-b061-3d1bbe4898b9" providerId="AD" clId="Web-{BCB1949C-9A35-1B00-3114-2867E74527DC}" dt="2020-05-21T13:23:53.401" v="63"/>
          <pc:sldLayoutMkLst>
            <pc:docMk/>
            <pc:sldMasterMk cId="3487679722" sldId="2147483684"/>
            <pc:sldLayoutMk cId="812352404" sldId="2147483685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3.401" v="63"/>
          <pc:sldLayoutMkLst>
            <pc:docMk/>
            <pc:sldMasterMk cId="3487679722" sldId="2147483684"/>
            <pc:sldLayoutMk cId="4191559495" sldId="2147483686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3.401" v="63"/>
          <pc:sldLayoutMkLst>
            <pc:docMk/>
            <pc:sldMasterMk cId="3487679722" sldId="2147483684"/>
            <pc:sldLayoutMk cId="555545930" sldId="2147483687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3.401" v="63"/>
          <pc:sldLayoutMkLst>
            <pc:docMk/>
            <pc:sldMasterMk cId="3487679722" sldId="2147483684"/>
            <pc:sldLayoutMk cId="3505733956" sldId="2147483688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3.401" v="63"/>
          <pc:sldLayoutMkLst>
            <pc:docMk/>
            <pc:sldMasterMk cId="3487679722" sldId="2147483684"/>
            <pc:sldLayoutMk cId="3568084373" sldId="2147483689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3.401" v="63"/>
          <pc:sldLayoutMkLst>
            <pc:docMk/>
            <pc:sldMasterMk cId="3487679722" sldId="2147483684"/>
            <pc:sldLayoutMk cId="4277792898" sldId="2147483690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3.401" v="63"/>
          <pc:sldLayoutMkLst>
            <pc:docMk/>
            <pc:sldMasterMk cId="3487679722" sldId="2147483684"/>
            <pc:sldLayoutMk cId="1692644217" sldId="2147483691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3.401" v="63"/>
          <pc:sldLayoutMkLst>
            <pc:docMk/>
            <pc:sldMasterMk cId="3487679722" sldId="2147483684"/>
            <pc:sldLayoutMk cId="124812163" sldId="2147483692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3.401" v="63"/>
          <pc:sldLayoutMkLst>
            <pc:docMk/>
            <pc:sldMasterMk cId="3487679722" sldId="2147483684"/>
            <pc:sldLayoutMk cId="3181335107" sldId="2147483693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3.401" v="63"/>
          <pc:sldLayoutMkLst>
            <pc:docMk/>
            <pc:sldMasterMk cId="3487679722" sldId="2147483684"/>
            <pc:sldLayoutMk cId="2595388091" sldId="2147483694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3.401" v="63"/>
          <pc:sldLayoutMkLst>
            <pc:docMk/>
            <pc:sldMasterMk cId="3487679722" sldId="2147483684"/>
            <pc:sldLayoutMk cId="1339591435" sldId="2147483695"/>
          </pc:sldLayoutMkLst>
        </pc:sldLayoutChg>
      </pc:sldMasterChg>
      <pc:sldMasterChg chg="add del addSldLayout delSldLayout modSldLayout">
        <pc:chgData name="Livingstone-F" userId="S::livingstone-f@dollaracademy.org.uk::3a2a550b-1b2a-4046-b061-3d1bbe4898b9" providerId="AD" clId="Web-{BCB1949C-9A35-1B00-3114-2867E74527DC}" dt="2020-05-21T13:23:57.088" v="64"/>
        <pc:sldMasterMkLst>
          <pc:docMk/>
          <pc:sldMasterMk cId="1058918387" sldId="2147483696"/>
        </pc:sldMasterMkLst>
        <pc:sldLayoutChg chg="add del mod replId">
          <pc:chgData name="Livingstone-F" userId="S::livingstone-f@dollaracademy.org.uk::3a2a550b-1b2a-4046-b061-3d1bbe4898b9" providerId="AD" clId="Web-{BCB1949C-9A35-1B00-3114-2867E74527DC}" dt="2020-05-21T13:23:57.088" v="64"/>
          <pc:sldLayoutMkLst>
            <pc:docMk/>
            <pc:sldMasterMk cId="1058918387" sldId="2147483696"/>
            <pc:sldLayoutMk cId="1462904366" sldId="2147483697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7.088" v="64"/>
          <pc:sldLayoutMkLst>
            <pc:docMk/>
            <pc:sldMasterMk cId="1058918387" sldId="2147483696"/>
            <pc:sldLayoutMk cId="1043240575" sldId="2147483698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7.088" v="64"/>
          <pc:sldLayoutMkLst>
            <pc:docMk/>
            <pc:sldMasterMk cId="1058918387" sldId="2147483696"/>
            <pc:sldLayoutMk cId="1644116919" sldId="2147483699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7.088" v="64"/>
          <pc:sldLayoutMkLst>
            <pc:docMk/>
            <pc:sldMasterMk cId="1058918387" sldId="2147483696"/>
            <pc:sldLayoutMk cId="180979363" sldId="2147483700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7.088" v="64"/>
          <pc:sldLayoutMkLst>
            <pc:docMk/>
            <pc:sldMasterMk cId="1058918387" sldId="2147483696"/>
            <pc:sldLayoutMk cId="2753723007" sldId="2147483701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7.088" v="64"/>
          <pc:sldLayoutMkLst>
            <pc:docMk/>
            <pc:sldMasterMk cId="1058918387" sldId="2147483696"/>
            <pc:sldLayoutMk cId="925066470" sldId="2147483702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7.088" v="64"/>
          <pc:sldLayoutMkLst>
            <pc:docMk/>
            <pc:sldMasterMk cId="1058918387" sldId="2147483696"/>
            <pc:sldLayoutMk cId="862097579" sldId="2147483703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7.088" v="64"/>
          <pc:sldLayoutMkLst>
            <pc:docMk/>
            <pc:sldMasterMk cId="1058918387" sldId="2147483696"/>
            <pc:sldLayoutMk cId="886058531" sldId="2147483704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7.088" v="64"/>
          <pc:sldLayoutMkLst>
            <pc:docMk/>
            <pc:sldMasterMk cId="1058918387" sldId="2147483696"/>
            <pc:sldLayoutMk cId="1457820937" sldId="2147483705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7.088" v="64"/>
          <pc:sldLayoutMkLst>
            <pc:docMk/>
            <pc:sldMasterMk cId="1058918387" sldId="2147483696"/>
            <pc:sldLayoutMk cId="1260293132" sldId="2147483706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3:57.088" v="64"/>
          <pc:sldLayoutMkLst>
            <pc:docMk/>
            <pc:sldMasterMk cId="1058918387" sldId="2147483696"/>
            <pc:sldLayoutMk cId="3989546859" sldId="2147483707"/>
          </pc:sldLayoutMkLst>
        </pc:sldLayoutChg>
      </pc:sldMasterChg>
      <pc:sldMasterChg chg="add del addSldLayout delSldLayout modSldLayout">
        <pc:chgData name="Livingstone-F" userId="S::livingstone-f@dollaracademy.org.uk::3a2a550b-1b2a-4046-b061-3d1bbe4898b9" providerId="AD" clId="Web-{BCB1949C-9A35-1B00-3114-2867E74527DC}" dt="2020-05-21T13:24:09.885" v="65"/>
        <pc:sldMasterMkLst>
          <pc:docMk/>
          <pc:sldMasterMk cId="3633860114" sldId="2147483708"/>
        </pc:sldMasterMkLst>
        <pc:sldLayoutChg chg="add del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3633860114" sldId="2147483708"/>
            <pc:sldLayoutMk cId="2910071293" sldId="2147483709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3633860114" sldId="2147483708"/>
            <pc:sldLayoutMk cId="2132463809" sldId="2147483710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3633860114" sldId="2147483708"/>
            <pc:sldLayoutMk cId="458084208" sldId="2147483711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3633860114" sldId="2147483708"/>
            <pc:sldLayoutMk cId="1791680516" sldId="2147483712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3633860114" sldId="2147483708"/>
            <pc:sldLayoutMk cId="1638523741" sldId="2147483713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3633860114" sldId="2147483708"/>
            <pc:sldLayoutMk cId="1519447342" sldId="2147483714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3633860114" sldId="2147483708"/>
            <pc:sldLayoutMk cId="629786567" sldId="2147483715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3633860114" sldId="2147483708"/>
            <pc:sldLayoutMk cId="4234456671" sldId="2147483716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3633860114" sldId="2147483708"/>
            <pc:sldLayoutMk cId="3128240851" sldId="2147483717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3633860114" sldId="2147483708"/>
            <pc:sldLayoutMk cId="3886329239" sldId="2147483718"/>
          </pc:sldLayoutMkLst>
        </pc:sldLayoutChg>
        <pc:sldLayoutChg chg="add del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3633860114" sldId="2147483708"/>
            <pc:sldLayoutMk cId="1320405143" sldId="2147483719"/>
          </pc:sldLayoutMkLst>
        </pc:sldLayoutChg>
      </pc:sldMasterChg>
      <pc:sldMasterChg chg="add addSldLayout modSldLayout">
        <pc:chgData name="Livingstone-F" userId="S::livingstone-f@dollaracademy.org.uk::3a2a550b-1b2a-4046-b061-3d1bbe4898b9" providerId="AD" clId="Web-{BCB1949C-9A35-1B00-3114-2867E74527DC}" dt="2020-05-21T13:24:09.885" v="65"/>
        <pc:sldMasterMkLst>
          <pc:docMk/>
          <pc:sldMasterMk cId="865213993" sldId="2147483720"/>
        </pc:sldMasterMkLst>
        <pc:sldLayoutChg chg="add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865213993" sldId="2147483720"/>
            <pc:sldLayoutMk cId="2843632057" sldId="2147483721"/>
          </pc:sldLayoutMkLst>
        </pc:sldLayoutChg>
        <pc:sldLayoutChg chg="add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865213993" sldId="2147483720"/>
            <pc:sldLayoutMk cId="1712584932" sldId="2147483722"/>
          </pc:sldLayoutMkLst>
        </pc:sldLayoutChg>
        <pc:sldLayoutChg chg="add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865213993" sldId="2147483720"/>
            <pc:sldLayoutMk cId="3177017441" sldId="2147483723"/>
          </pc:sldLayoutMkLst>
        </pc:sldLayoutChg>
        <pc:sldLayoutChg chg="add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865213993" sldId="2147483720"/>
            <pc:sldLayoutMk cId="2190691706" sldId="2147483724"/>
          </pc:sldLayoutMkLst>
        </pc:sldLayoutChg>
        <pc:sldLayoutChg chg="add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865213993" sldId="2147483720"/>
            <pc:sldLayoutMk cId="748444879" sldId="2147483725"/>
          </pc:sldLayoutMkLst>
        </pc:sldLayoutChg>
        <pc:sldLayoutChg chg="add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865213993" sldId="2147483720"/>
            <pc:sldLayoutMk cId="369931442" sldId="2147483726"/>
          </pc:sldLayoutMkLst>
        </pc:sldLayoutChg>
        <pc:sldLayoutChg chg="add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865213993" sldId="2147483720"/>
            <pc:sldLayoutMk cId="2014492963" sldId="2147483727"/>
          </pc:sldLayoutMkLst>
        </pc:sldLayoutChg>
        <pc:sldLayoutChg chg="add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865213993" sldId="2147483720"/>
            <pc:sldLayoutMk cId="1330028893" sldId="2147483728"/>
          </pc:sldLayoutMkLst>
        </pc:sldLayoutChg>
        <pc:sldLayoutChg chg="add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865213993" sldId="2147483720"/>
            <pc:sldLayoutMk cId="448609416" sldId="2147483729"/>
          </pc:sldLayoutMkLst>
        </pc:sldLayoutChg>
        <pc:sldLayoutChg chg="add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865213993" sldId="2147483720"/>
            <pc:sldLayoutMk cId="3887473625" sldId="2147483730"/>
          </pc:sldLayoutMkLst>
        </pc:sldLayoutChg>
        <pc:sldLayoutChg chg="add mod replId">
          <pc:chgData name="Livingstone-F" userId="S::livingstone-f@dollaracademy.org.uk::3a2a550b-1b2a-4046-b061-3d1bbe4898b9" providerId="AD" clId="Web-{BCB1949C-9A35-1B00-3114-2867E74527DC}" dt="2020-05-21T13:24:09.885" v="65"/>
          <pc:sldLayoutMkLst>
            <pc:docMk/>
            <pc:sldMasterMk cId="865213993" sldId="2147483720"/>
            <pc:sldLayoutMk cId="1234296019" sldId="2147483731"/>
          </pc:sldLayoutMkLst>
        </pc:sldLayoutChg>
      </pc:sldMasterChg>
    </pc:docChg>
  </pc:docChgLst>
  <pc:docChgLst>
    <pc:chgData name="Livingstone-F" userId="S::livingstone-f@dollaracademy.org.uk::3a2a550b-1b2a-4046-b061-3d1bbe4898b9" providerId="AD" clId="Web-{79F6B4BA-82CC-4CDA-B424-A3476925BBF5}"/>
    <pc:docChg chg="modSld">
      <pc:chgData name="Livingstone-F" userId="S::livingstone-f@dollaracademy.org.uk::3a2a550b-1b2a-4046-b061-3d1bbe4898b9" providerId="AD" clId="Web-{79F6B4BA-82CC-4CDA-B424-A3476925BBF5}" dt="2020-05-25T21:47:05.951" v="0"/>
      <pc:docMkLst>
        <pc:docMk/>
      </pc:docMkLst>
      <pc:sldChg chg="mod setBg">
        <pc:chgData name="Livingstone-F" userId="S::livingstone-f@dollaracademy.org.uk::3a2a550b-1b2a-4046-b061-3d1bbe4898b9" providerId="AD" clId="Web-{79F6B4BA-82CC-4CDA-B424-A3476925BBF5}" dt="2020-05-25T21:47:05.951" v="0"/>
        <pc:sldMkLst>
          <pc:docMk/>
          <pc:sldMk cId="1954274528" sldId="257"/>
        </pc:sldMkLst>
      </pc:sldChg>
    </pc:docChg>
  </pc:docChgLst>
  <pc:docChgLst>
    <pc:chgData name="Watson-RK" userId="S::watson-rk@dollaracademy.org.uk::e3983c80-b37c-4d47-8eab-7200ea3787d5" providerId="AD" clId="Web-{163670BC-7322-48DD-A341-9DF392CE9D20}"/>
    <pc:docChg chg="modSld">
      <pc:chgData name="Watson-RK" userId="S::watson-rk@dollaracademy.org.uk::e3983c80-b37c-4d47-8eab-7200ea3787d5" providerId="AD" clId="Web-{163670BC-7322-48DD-A341-9DF392CE9D20}" dt="2020-05-27T08:14:21.990" v="12" actId="20577"/>
      <pc:docMkLst>
        <pc:docMk/>
      </pc:docMkLst>
      <pc:sldChg chg="modSp">
        <pc:chgData name="Watson-RK" userId="S::watson-rk@dollaracademy.org.uk::e3983c80-b37c-4d47-8eab-7200ea3787d5" providerId="AD" clId="Web-{163670BC-7322-48DD-A341-9DF392CE9D20}" dt="2020-05-27T08:14:20.443" v="10" actId="20577"/>
        <pc:sldMkLst>
          <pc:docMk/>
          <pc:sldMk cId="1982091288" sldId="260"/>
        </pc:sldMkLst>
        <pc:spChg chg="mod">
          <ac:chgData name="Watson-RK" userId="S::watson-rk@dollaracademy.org.uk::e3983c80-b37c-4d47-8eab-7200ea3787d5" providerId="AD" clId="Web-{163670BC-7322-48DD-A341-9DF392CE9D20}" dt="2020-05-27T08:14:20.443" v="10" actId="20577"/>
          <ac:spMkLst>
            <pc:docMk/>
            <pc:sldMk cId="1982091288" sldId="260"/>
            <ac:spMk id="3" creationId="{AB128D4F-17B6-4541-8DC2-BFF34AE4DF58}"/>
          </ac:spMkLst>
        </pc:spChg>
      </pc:sldChg>
    </pc:docChg>
  </pc:docChgLst>
  <pc:docChgLst>
    <pc:chgData name="Livingstone-F" userId="S::livingstone-f@dollaracademy.org.uk::3a2a550b-1b2a-4046-b061-3d1bbe4898b9" providerId="AD" clId="Web-{9D62BD66-F694-4BFF-940B-14F86D3EF2DC}"/>
    <pc:docChg chg="modSld">
      <pc:chgData name="Livingstone-F" userId="S::livingstone-f@dollaracademy.org.uk::3a2a550b-1b2a-4046-b061-3d1bbe4898b9" providerId="AD" clId="Web-{9D62BD66-F694-4BFF-940B-14F86D3EF2DC}" dt="2020-05-26T13:59:09.336" v="2"/>
      <pc:docMkLst>
        <pc:docMk/>
      </pc:docMkLst>
      <pc:sldChg chg="addAnim modAnim">
        <pc:chgData name="Livingstone-F" userId="S::livingstone-f@dollaracademy.org.uk::3a2a550b-1b2a-4046-b061-3d1bbe4898b9" providerId="AD" clId="Web-{9D62BD66-F694-4BFF-940B-14F86D3EF2DC}" dt="2020-05-26T13:59:09.336" v="2"/>
        <pc:sldMkLst>
          <pc:docMk/>
          <pc:sldMk cId="3999944067" sldId="258"/>
        </pc:sldMkLst>
      </pc:sldChg>
    </pc:docChg>
  </pc:docChgLst>
  <pc:docChgLst>
    <pc:chgData name="Galloway-M" userId="S::galloway-m@dollaracademy.org.uk::b2ed11b8-12a6-4533-9d77-292864ff1dc7" providerId="AD" clId="Web-{6208983F-F9BF-4D6C-B4C3-DC7BB7BACF25}"/>
    <pc:docChg chg="modSld">
      <pc:chgData name="Galloway-M" userId="S::galloway-m@dollaracademy.org.uk::b2ed11b8-12a6-4533-9d77-292864ff1dc7" providerId="AD" clId="Web-{6208983F-F9BF-4D6C-B4C3-DC7BB7BACF25}" dt="2020-05-27T07:04:14.652" v="134" actId="1076"/>
      <pc:docMkLst>
        <pc:docMk/>
      </pc:docMkLst>
      <pc:sldChg chg="addSp delSp modSp">
        <pc:chgData name="Galloway-M" userId="S::galloway-m@dollaracademy.org.uk::b2ed11b8-12a6-4533-9d77-292864ff1dc7" providerId="AD" clId="Web-{6208983F-F9BF-4D6C-B4C3-DC7BB7BACF25}" dt="2020-05-27T07:04:14.652" v="134" actId="1076"/>
        <pc:sldMkLst>
          <pc:docMk/>
          <pc:sldMk cId="1954274528" sldId="257"/>
        </pc:sldMkLst>
        <pc:spChg chg="mod">
          <ac:chgData name="Galloway-M" userId="S::galloway-m@dollaracademy.org.uk::b2ed11b8-12a6-4533-9d77-292864ff1dc7" providerId="AD" clId="Web-{6208983F-F9BF-4D6C-B4C3-DC7BB7BACF25}" dt="2020-05-27T07:00:01.351" v="117" actId="1076"/>
          <ac:spMkLst>
            <pc:docMk/>
            <pc:sldMk cId="1954274528" sldId="257"/>
            <ac:spMk id="6" creationId="{ED5E0044-E9B2-4CAB-9BBB-B726FE471D11}"/>
          </ac:spMkLst>
        </pc:spChg>
        <pc:picChg chg="add mod">
          <ac:chgData name="Galloway-M" userId="S::galloway-m@dollaracademy.org.uk::b2ed11b8-12a6-4533-9d77-292864ff1dc7" providerId="AD" clId="Web-{6208983F-F9BF-4D6C-B4C3-DC7BB7BACF25}" dt="2020-05-27T07:04:10.995" v="133" actId="1076"/>
          <ac:picMkLst>
            <pc:docMk/>
            <pc:sldMk cId="1954274528" sldId="257"/>
            <ac:picMk id="4" creationId="{7630A9CE-5E9C-4B28-95FC-EC5FB69B7F5E}"/>
          </ac:picMkLst>
        </pc:picChg>
        <pc:picChg chg="mod">
          <ac:chgData name="Galloway-M" userId="S::galloway-m@dollaracademy.org.uk::b2ed11b8-12a6-4533-9d77-292864ff1dc7" providerId="AD" clId="Web-{6208983F-F9BF-4D6C-B4C3-DC7BB7BACF25}" dt="2020-05-27T07:04:08.964" v="132" actId="1076"/>
          <ac:picMkLst>
            <pc:docMk/>
            <pc:sldMk cId="1954274528" sldId="257"/>
            <ac:picMk id="5" creationId="{AEB0D5C0-74F3-4911-81DB-273FC33F9031}"/>
          </ac:picMkLst>
        </pc:picChg>
        <pc:picChg chg="del">
          <ac:chgData name="Galloway-M" userId="S::galloway-m@dollaracademy.org.uk::b2ed11b8-12a6-4533-9d77-292864ff1dc7" providerId="AD" clId="Web-{6208983F-F9BF-4D6C-B4C3-DC7BB7BACF25}" dt="2020-05-27T07:01:26.149" v="120"/>
          <ac:picMkLst>
            <pc:docMk/>
            <pc:sldMk cId="1954274528" sldId="257"/>
            <ac:picMk id="7" creationId="{21D8D9D7-3B3A-4E59-BF2F-8E41515224D1}"/>
          </ac:picMkLst>
        </pc:picChg>
        <pc:picChg chg="add mod">
          <ac:chgData name="Galloway-M" userId="S::galloway-m@dollaracademy.org.uk::b2ed11b8-12a6-4533-9d77-292864ff1dc7" providerId="AD" clId="Web-{6208983F-F9BF-4D6C-B4C3-DC7BB7BACF25}" dt="2020-05-27T07:04:07.120" v="131" actId="1076"/>
          <ac:picMkLst>
            <pc:docMk/>
            <pc:sldMk cId="1954274528" sldId="257"/>
            <ac:picMk id="8" creationId="{D24135E9-E181-457A-A524-3E6F372D43E8}"/>
          </ac:picMkLst>
        </pc:picChg>
        <pc:picChg chg="del mod">
          <ac:chgData name="Galloway-M" userId="S::galloway-m@dollaracademy.org.uk::b2ed11b8-12a6-4533-9d77-292864ff1dc7" providerId="AD" clId="Web-{6208983F-F9BF-4D6C-B4C3-DC7BB7BACF25}" dt="2020-05-27T07:00:09.882" v="119"/>
          <ac:picMkLst>
            <pc:docMk/>
            <pc:sldMk cId="1954274528" sldId="257"/>
            <ac:picMk id="9" creationId="{8615E5A9-09DE-4787-99DD-AC7338E47A84}"/>
          </ac:picMkLst>
        </pc:picChg>
        <pc:picChg chg="mod">
          <ac:chgData name="Galloway-M" userId="S::galloway-m@dollaracademy.org.uk::b2ed11b8-12a6-4533-9d77-292864ff1dc7" providerId="AD" clId="Web-{6208983F-F9BF-4D6C-B4C3-DC7BB7BACF25}" dt="2020-05-27T07:04:14.652" v="134" actId="1076"/>
          <ac:picMkLst>
            <pc:docMk/>
            <pc:sldMk cId="1954274528" sldId="257"/>
            <ac:picMk id="12" creationId="{B1E8707A-59E3-4A36-A393-9BF1329C1060}"/>
          </ac:picMkLst>
        </pc:picChg>
      </pc:sldChg>
    </pc:docChg>
  </pc:docChgLst>
  <pc:docChgLst>
    <pc:chgData name="Livingstone-F" userId="S::livingstone-f@dollaracademy.org.uk::3a2a550b-1b2a-4046-b061-3d1bbe4898b9" providerId="AD" clId="Web-{2D00010C-2147-4BDA-9913-F16EDC1EEED7}"/>
    <pc:docChg chg="modSld">
      <pc:chgData name="Livingstone-F" userId="S::livingstone-f@dollaracademy.org.uk::3a2a550b-1b2a-4046-b061-3d1bbe4898b9" providerId="AD" clId="Web-{2D00010C-2147-4BDA-9913-F16EDC1EEED7}" dt="2020-05-27T08:14:47.133" v="0" actId="14100"/>
      <pc:docMkLst>
        <pc:docMk/>
      </pc:docMkLst>
      <pc:sldChg chg="modSp">
        <pc:chgData name="Livingstone-F" userId="S::livingstone-f@dollaracademy.org.uk::3a2a550b-1b2a-4046-b061-3d1bbe4898b9" providerId="AD" clId="Web-{2D00010C-2147-4BDA-9913-F16EDC1EEED7}" dt="2020-05-27T08:14:47.133" v="0" actId="14100"/>
        <pc:sldMkLst>
          <pc:docMk/>
          <pc:sldMk cId="1954274528" sldId="257"/>
        </pc:sldMkLst>
        <pc:picChg chg="mod">
          <ac:chgData name="Livingstone-F" userId="S::livingstone-f@dollaracademy.org.uk::3a2a550b-1b2a-4046-b061-3d1bbe4898b9" providerId="AD" clId="Web-{2D00010C-2147-4BDA-9913-F16EDC1EEED7}" dt="2020-05-27T08:14:47.133" v="0" actId="14100"/>
          <ac:picMkLst>
            <pc:docMk/>
            <pc:sldMk cId="1954274528" sldId="257"/>
            <ac:picMk id="8" creationId="{D24135E9-E181-457A-A524-3E6F372D43E8}"/>
          </ac:picMkLst>
        </pc:picChg>
      </pc:sldChg>
    </pc:docChg>
  </pc:docChgLst>
  <pc:docChgLst>
    <pc:chgData name="Watson-RK" userId="S::watson-rk@dollaracademy.org.uk::e3983c80-b37c-4d47-8eab-7200ea3787d5" providerId="AD" clId="Web-{04CA7DD9-E335-4480-8D4B-BCBF2811659C}"/>
    <pc:docChg chg="modSld">
      <pc:chgData name="Watson-RK" userId="S::watson-rk@dollaracademy.org.uk::e3983c80-b37c-4d47-8eab-7200ea3787d5" providerId="AD" clId="Web-{04CA7DD9-E335-4480-8D4B-BCBF2811659C}" dt="2020-05-21T14:53:43.308" v="9" actId="20577"/>
      <pc:docMkLst>
        <pc:docMk/>
      </pc:docMkLst>
      <pc:sldChg chg="modSp">
        <pc:chgData name="Watson-RK" userId="S::watson-rk@dollaracademy.org.uk::e3983c80-b37c-4d47-8eab-7200ea3787d5" providerId="AD" clId="Web-{04CA7DD9-E335-4480-8D4B-BCBF2811659C}" dt="2020-05-21T14:53:43.308" v="8" actId="20577"/>
        <pc:sldMkLst>
          <pc:docMk/>
          <pc:sldMk cId="1982091288" sldId="260"/>
        </pc:sldMkLst>
        <pc:spChg chg="mod">
          <ac:chgData name="Watson-RK" userId="S::watson-rk@dollaracademy.org.uk::e3983c80-b37c-4d47-8eab-7200ea3787d5" providerId="AD" clId="Web-{04CA7DD9-E335-4480-8D4B-BCBF2811659C}" dt="2020-05-21T14:53:43.308" v="8" actId="20577"/>
          <ac:spMkLst>
            <pc:docMk/>
            <pc:sldMk cId="1982091288" sldId="260"/>
            <ac:spMk id="3" creationId="{AB128D4F-17B6-4541-8DC2-BFF34AE4DF58}"/>
          </ac:spMkLst>
        </pc:spChg>
      </pc:sldChg>
    </pc:docChg>
  </pc:docChgLst>
  <pc:docChgLst>
    <pc:chgData name="Livingstone-F" userId="S::livingstone-f@dollaracademy.org.uk::3a2a550b-1b2a-4046-b061-3d1bbe4898b9" providerId="AD" clId="Web-{73EBBBFB-09C6-49C1-B742-A636FBE2A10E}"/>
    <pc:docChg chg="modSld">
      <pc:chgData name="Livingstone-F" userId="S::livingstone-f@dollaracademy.org.uk::3a2a550b-1b2a-4046-b061-3d1bbe4898b9" providerId="AD" clId="Web-{73EBBBFB-09C6-49C1-B742-A636FBE2A10E}" dt="2020-05-21T14:51:37.868" v="9" actId="20577"/>
      <pc:docMkLst>
        <pc:docMk/>
      </pc:docMkLst>
      <pc:sldChg chg="modSp">
        <pc:chgData name="Livingstone-F" userId="S::livingstone-f@dollaracademy.org.uk::3a2a550b-1b2a-4046-b061-3d1bbe4898b9" providerId="AD" clId="Web-{73EBBBFB-09C6-49C1-B742-A636FBE2A10E}" dt="2020-05-21T14:51:37.868" v="8" actId="20577"/>
        <pc:sldMkLst>
          <pc:docMk/>
          <pc:sldMk cId="1954274528" sldId="257"/>
        </pc:sldMkLst>
        <pc:spChg chg="mod">
          <ac:chgData name="Livingstone-F" userId="S::livingstone-f@dollaracademy.org.uk::3a2a550b-1b2a-4046-b061-3d1bbe4898b9" providerId="AD" clId="Web-{73EBBBFB-09C6-49C1-B742-A636FBE2A10E}" dt="2020-05-21T14:51:37.868" v="8" actId="20577"/>
          <ac:spMkLst>
            <pc:docMk/>
            <pc:sldMk cId="1954274528" sldId="257"/>
            <ac:spMk id="3" creationId="{209F78B5-E00B-4650-9032-55F081DC4333}"/>
          </ac:spMkLst>
        </pc:spChg>
      </pc:sldChg>
    </pc:docChg>
  </pc:docChgLst>
  <pc:docChgLst>
    <pc:chgData name="Livingstone-F" userId="S::livingstone-f@dollaracademy.org.uk::3a2a550b-1b2a-4046-b061-3d1bbe4898b9" providerId="AD" clId="Web-{A531ED2A-6172-42FD-9653-683D5547769E}"/>
    <pc:docChg chg="modSld">
      <pc:chgData name="Livingstone-F" userId="S::livingstone-f@dollaracademy.org.uk::3a2a550b-1b2a-4046-b061-3d1bbe4898b9" providerId="AD" clId="Web-{A531ED2A-6172-42FD-9653-683D5547769E}" dt="2020-05-25T15:22:57.668" v="2" actId="14100"/>
      <pc:docMkLst>
        <pc:docMk/>
      </pc:docMkLst>
      <pc:sldChg chg="modSp">
        <pc:chgData name="Livingstone-F" userId="S::livingstone-f@dollaracademy.org.uk::3a2a550b-1b2a-4046-b061-3d1bbe4898b9" providerId="AD" clId="Web-{A531ED2A-6172-42FD-9653-683D5547769E}" dt="2020-05-25T15:22:57.668" v="2" actId="14100"/>
        <pc:sldMkLst>
          <pc:docMk/>
          <pc:sldMk cId="3409201821" sldId="259"/>
        </pc:sldMkLst>
        <pc:picChg chg="mod">
          <ac:chgData name="Livingstone-F" userId="S::livingstone-f@dollaracademy.org.uk::3a2a550b-1b2a-4046-b061-3d1bbe4898b9" providerId="AD" clId="Web-{A531ED2A-6172-42FD-9653-683D5547769E}" dt="2020-05-25T15:22:38.528" v="1" actId="14100"/>
          <ac:picMkLst>
            <pc:docMk/>
            <pc:sldMk cId="3409201821" sldId="259"/>
            <ac:picMk id="4" creationId="{6472136B-F16F-4F5A-A6A4-1803F47B4957}"/>
          </ac:picMkLst>
        </pc:picChg>
        <pc:picChg chg="mod">
          <ac:chgData name="Livingstone-F" userId="S::livingstone-f@dollaracademy.org.uk::3a2a550b-1b2a-4046-b061-3d1bbe4898b9" providerId="AD" clId="Web-{A531ED2A-6172-42FD-9653-683D5547769E}" dt="2020-05-25T15:22:57.668" v="2" actId="14100"/>
          <ac:picMkLst>
            <pc:docMk/>
            <pc:sldMk cId="3409201821" sldId="259"/>
            <ac:picMk id="9" creationId="{585721C3-F13C-451B-B429-054348343DEB}"/>
          </ac:picMkLst>
        </pc:picChg>
      </pc:sldChg>
    </pc:docChg>
  </pc:docChgLst>
  <pc:docChgLst>
    <pc:chgData name="Livingstone-F" userId="S::livingstone-f@dollaracademy.org.uk::3a2a550b-1b2a-4046-b061-3d1bbe4898b9" providerId="AD" clId="Web-{4F8CBC62-19E2-2E42-B381-244005D2A2AC}"/>
    <pc:docChg chg="modSld">
      <pc:chgData name="Livingstone-F" userId="S::livingstone-f@dollaracademy.org.uk::3a2a550b-1b2a-4046-b061-3d1bbe4898b9" providerId="AD" clId="Web-{4F8CBC62-19E2-2E42-B381-244005D2A2AC}" dt="2020-05-21T13:19:46.111" v="2" actId="20577"/>
      <pc:docMkLst>
        <pc:docMk/>
      </pc:docMkLst>
      <pc:sldChg chg="modSp">
        <pc:chgData name="Livingstone-F" userId="S::livingstone-f@dollaracademy.org.uk::3a2a550b-1b2a-4046-b061-3d1bbe4898b9" providerId="AD" clId="Web-{4F8CBC62-19E2-2E42-B381-244005D2A2AC}" dt="2020-05-21T13:19:44.924" v="0" actId="20577"/>
        <pc:sldMkLst>
          <pc:docMk/>
          <pc:sldMk cId="109857222" sldId="256"/>
        </pc:sldMkLst>
        <pc:spChg chg="mod">
          <ac:chgData name="Livingstone-F" userId="S::livingstone-f@dollaracademy.org.uk::3a2a550b-1b2a-4046-b061-3d1bbe4898b9" providerId="AD" clId="Web-{4F8CBC62-19E2-2E42-B381-244005D2A2AC}" dt="2020-05-21T13:19:44.924" v="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Livingstone-F" userId="S::livingstone-f@dollaracademy.org.uk::3a2a550b-1b2a-4046-b061-3d1bbe4898b9" providerId="AD" clId="Web-{9C5F39C1-F24F-4DCE-B869-9FFA8992000E}"/>
    <pc:docChg chg="modSld">
      <pc:chgData name="Livingstone-F" userId="S::livingstone-f@dollaracademy.org.uk::3a2a550b-1b2a-4046-b061-3d1bbe4898b9" providerId="AD" clId="Web-{9C5F39C1-F24F-4DCE-B869-9FFA8992000E}" dt="2020-05-25T15:04:54.311" v="1327" actId="20577"/>
      <pc:docMkLst>
        <pc:docMk/>
      </pc:docMkLst>
      <pc:sldChg chg="modSp">
        <pc:chgData name="Livingstone-F" userId="S::livingstone-f@dollaracademy.org.uk::3a2a550b-1b2a-4046-b061-3d1bbe4898b9" providerId="AD" clId="Web-{9C5F39C1-F24F-4DCE-B869-9FFA8992000E}" dt="2020-05-25T15:04:54.295" v="1326" actId="20577"/>
        <pc:sldMkLst>
          <pc:docMk/>
          <pc:sldMk cId="1954274528" sldId="257"/>
        </pc:sldMkLst>
        <pc:spChg chg="mod">
          <ac:chgData name="Livingstone-F" userId="S::livingstone-f@dollaracademy.org.uk::3a2a550b-1b2a-4046-b061-3d1bbe4898b9" providerId="AD" clId="Web-{9C5F39C1-F24F-4DCE-B869-9FFA8992000E}" dt="2020-05-25T15:00:27.843" v="631" actId="20577"/>
          <ac:spMkLst>
            <pc:docMk/>
            <pc:sldMk cId="1954274528" sldId="257"/>
            <ac:spMk id="2" creationId="{C4898504-1210-48D6-8151-706BCC20BF72}"/>
          </ac:spMkLst>
        </pc:spChg>
        <pc:spChg chg="mod">
          <ac:chgData name="Livingstone-F" userId="S::livingstone-f@dollaracademy.org.uk::3a2a550b-1b2a-4046-b061-3d1bbe4898b9" providerId="AD" clId="Web-{9C5F39C1-F24F-4DCE-B869-9FFA8992000E}" dt="2020-05-25T15:04:54.295" v="1326" actId="20577"/>
          <ac:spMkLst>
            <pc:docMk/>
            <pc:sldMk cId="1954274528" sldId="257"/>
            <ac:spMk id="3" creationId="{209F78B5-E00B-4650-9032-55F081DC4333}"/>
          </ac:spMkLst>
        </pc:spChg>
      </pc:sldChg>
      <pc:sldChg chg="modSp">
        <pc:chgData name="Livingstone-F" userId="S::livingstone-f@dollaracademy.org.uk::3a2a550b-1b2a-4046-b061-3d1bbe4898b9" providerId="AD" clId="Web-{9C5F39C1-F24F-4DCE-B869-9FFA8992000E}" dt="2020-05-25T15:00:33.640" v="634" actId="20577"/>
        <pc:sldMkLst>
          <pc:docMk/>
          <pc:sldMk cId="3999944067" sldId="258"/>
        </pc:sldMkLst>
        <pc:spChg chg="mod">
          <ac:chgData name="Livingstone-F" userId="S::livingstone-f@dollaracademy.org.uk::3a2a550b-1b2a-4046-b061-3d1bbe4898b9" providerId="AD" clId="Web-{9C5F39C1-F24F-4DCE-B869-9FFA8992000E}" dt="2020-05-25T15:00:33.640" v="634" actId="20577"/>
          <ac:spMkLst>
            <pc:docMk/>
            <pc:sldMk cId="3999944067" sldId="258"/>
            <ac:spMk id="2" creationId="{93475105-55E3-4773-9CDC-153C45E6B343}"/>
          </ac:spMkLst>
        </pc:spChg>
      </pc:sldChg>
      <pc:sldChg chg="addSp delSp modSp mod setBg">
        <pc:chgData name="Livingstone-F" userId="S::livingstone-f@dollaracademy.org.uk::3a2a550b-1b2a-4046-b061-3d1bbe4898b9" providerId="AD" clId="Web-{9C5F39C1-F24F-4DCE-B869-9FFA8992000E}" dt="2020-05-25T14:59:22.890" v="627" actId="20577"/>
        <pc:sldMkLst>
          <pc:docMk/>
          <pc:sldMk cId="3409201821" sldId="259"/>
        </pc:sldMkLst>
        <pc:spChg chg="mod">
          <ac:chgData name="Livingstone-F" userId="S::livingstone-f@dollaracademy.org.uk::3a2a550b-1b2a-4046-b061-3d1bbe4898b9" providerId="AD" clId="Web-{9C5F39C1-F24F-4DCE-B869-9FFA8992000E}" dt="2020-05-25T14:56:26.687" v="578" actId="20577"/>
          <ac:spMkLst>
            <pc:docMk/>
            <pc:sldMk cId="3409201821" sldId="259"/>
            <ac:spMk id="2" creationId="{4067CF84-C6C9-49EA-B2D8-D02B668303FA}"/>
          </ac:spMkLst>
        </pc:spChg>
        <pc:spChg chg="mod ord">
          <ac:chgData name="Livingstone-F" userId="S::livingstone-f@dollaracademy.org.uk::3a2a550b-1b2a-4046-b061-3d1bbe4898b9" providerId="AD" clId="Web-{9C5F39C1-F24F-4DCE-B869-9FFA8992000E}" dt="2020-05-25T14:59:22.890" v="627" actId="20577"/>
          <ac:spMkLst>
            <pc:docMk/>
            <pc:sldMk cId="3409201821" sldId="259"/>
            <ac:spMk id="3" creationId="{A54E6980-BE12-4C70-8711-E3331C251CE0}"/>
          </ac:spMkLst>
        </pc:spChg>
        <pc:spChg chg="add del">
          <ac:chgData name="Livingstone-F" userId="S::livingstone-f@dollaracademy.org.uk::3a2a550b-1b2a-4046-b061-3d1bbe4898b9" providerId="AD" clId="Web-{9C5F39C1-F24F-4DCE-B869-9FFA8992000E}" dt="2020-05-25T14:53:26.250" v="524"/>
          <ac:spMkLst>
            <pc:docMk/>
            <pc:sldMk cId="3409201821" sldId="259"/>
            <ac:spMk id="12" creationId="{4409EB88-8691-4CF8-8337-B03A2C462069}"/>
          </ac:spMkLst>
        </pc:spChg>
        <pc:spChg chg="add del">
          <ac:chgData name="Livingstone-F" userId="S::livingstone-f@dollaracademy.org.uk::3a2a550b-1b2a-4046-b061-3d1bbe4898b9" providerId="AD" clId="Web-{9C5F39C1-F24F-4DCE-B869-9FFA8992000E}" dt="2020-05-25T14:53:26.250" v="524"/>
          <ac:spMkLst>
            <pc:docMk/>
            <pc:sldMk cId="3409201821" sldId="259"/>
            <ac:spMk id="14" creationId="{B7DC9D2E-551D-4202-A5C2-36D01A0CECA0}"/>
          </ac:spMkLst>
        </pc:spChg>
        <pc:spChg chg="add del">
          <ac:chgData name="Livingstone-F" userId="S::livingstone-f@dollaracademy.org.uk::3a2a550b-1b2a-4046-b061-3d1bbe4898b9" providerId="AD" clId="Web-{9C5F39C1-F24F-4DCE-B869-9FFA8992000E}" dt="2020-05-25T14:53:26.250" v="524"/>
          <ac:spMkLst>
            <pc:docMk/>
            <pc:sldMk cId="3409201821" sldId="259"/>
            <ac:spMk id="18" creationId="{07F097DE-F5F8-418A-B694-A56BBAA6CE07}"/>
          </ac:spMkLst>
        </pc:spChg>
        <pc:spChg chg="add del">
          <ac:chgData name="Livingstone-F" userId="S::livingstone-f@dollaracademy.org.uk::3a2a550b-1b2a-4046-b061-3d1bbe4898b9" providerId="AD" clId="Web-{9C5F39C1-F24F-4DCE-B869-9FFA8992000E}" dt="2020-05-25T14:53:26.250" v="524"/>
          <ac:spMkLst>
            <pc:docMk/>
            <pc:sldMk cId="3409201821" sldId="259"/>
            <ac:spMk id="20" creationId="{AC36327B-B75A-4C28-A8C3-1370435F39C6}"/>
          </ac:spMkLst>
        </pc:spChg>
        <pc:spChg chg="add del">
          <ac:chgData name="Livingstone-F" userId="S::livingstone-f@dollaracademy.org.uk::3a2a550b-1b2a-4046-b061-3d1bbe4898b9" providerId="AD" clId="Web-{9C5F39C1-F24F-4DCE-B869-9FFA8992000E}" dt="2020-05-25T14:53:26.250" v="524"/>
          <ac:spMkLst>
            <pc:docMk/>
            <pc:sldMk cId="3409201821" sldId="259"/>
            <ac:spMk id="22" creationId="{216AE0DC-01C8-46BB-87DB-526703CE8EC0}"/>
          </ac:spMkLst>
        </pc:spChg>
        <pc:picChg chg="add mod ord">
          <ac:chgData name="Livingstone-F" userId="S::livingstone-f@dollaracademy.org.uk::3a2a550b-1b2a-4046-b061-3d1bbe4898b9" providerId="AD" clId="Web-{9C5F39C1-F24F-4DCE-B869-9FFA8992000E}" dt="2020-05-25T14:53:26.250" v="524"/>
          <ac:picMkLst>
            <pc:docMk/>
            <pc:sldMk cId="3409201821" sldId="259"/>
            <ac:picMk id="4" creationId="{6472136B-F16F-4F5A-A6A4-1803F47B4957}"/>
          </ac:picMkLst>
        </pc:picChg>
        <pc:picChg chg="add del mod">
          <ac:chgData name="Livingstone-F" userId="S::livingstone-f@dollaracademy.org.uk::3a2a550b-1b2a-4046-b061-3d1bbe4898b9" providerId="AD" clId="Web-{9C5F39C1-F24F-4DCE-B869-9FFA8992000E}" dt="2020-05-25T14:48:35.376" v="507"/>
          <ac:picMkLst>
            <pc:docMk/>
            <pc:sldMk cId="3409201821" sldId="259"/>
            <ac:picMk id="5" creationId="{C70903D2-FBF6-46CC-A8BD-A28E1801E651}"/>
          </ac:picMkLst>
        </pc:picChg>
        <pc:picChg chg="add mod ord">
          <ac:chgData name="Livingstone-F" userId="S::livingstone-f@dollaracademy.org.uk::3a2a550b-1b2a-4046-b061-3d1bbe4898b9" providerId="AD" clId="Web-{9C5F39C1-F24F-4DCE-B869-9FFA8992000E}" dt="2020-05-25T14:53:26.250" v="524"/>
          <ac:picMkLst>
            <pc:docMk/>
            <pc:sldMk cId="3409201821" sldId="259"/>
            <ac:picMk id="6" creationId="{D7032109-64BC-431E-96C1-93740853BD3D}"/>
          </ac:picMkLst>
        </pc:picChg>
        <pc:picChg chg="add mod">
          <ac:chgData name="Livingstone-F" userId="S::livingstone-f@dollaracademy.org.uk::3a2a550b-1b2a-4046-b061-3d1bbe4898b9" providerId="AD" clId="Web-{9C5F39C1-F24F-4DCE-B869-9FFA8992000E}" dt="2020-05-25T14:53:26.250" v="524"/>
          <ac:picMkLst>
            <pc:docMk/>
            <pc:sldMk cId="3409201821" sldId="259"/>
            <ac:picMk id="7" creationId="{6DFD95C1-EB1E-412E-A610-3A210195E7F4}"/>
          </ac:picMkLst>
        </pc:picChg>
        <pc:picChg chg="add del mod">
          <ac:chgData name="Livingstone-F" userId="S::livingstone-f@dollaracademy.org.uk::3a2a550b-1b2a-4046-b061-3d1bbe4898b9" providerId="AD" clId="Web-{9C5F39C1-F24F-4DCE-B869-9FFA8992000E}" dt="2020-05-25T14:52:17.313" v="521"/>
          <ac:picMkLst>
            <pc:docMk/>
            <pc:sldMk cId="3409201821" sldId="259"/>
            <ac:picMk id="8" creationId="{828728D1-C201-4E57-969E-C5DD787FAEC8}"/>
          </ac:picMkLst>
        </pc:picChg>
        <pc:picChg chg="add mod ord">
          <ac:chgData name="Livingstone-F" userId="S::livingstone-f@dollaracademy.org.uk::3a2a550b-1b2a-4046-b061-3d1bbe4898b9" providerId="AD" clId="Web-{9C5F39C1-F24F-4DCE-B869-9FFA8992000E}" dt="2020-05-25T14:53:26.250" v="524"/>
          <ac:picMkLst>
            <pc:docMk/>
            <pc:sldMk cId="3409201821" sldId="259"/>
            <ac:picMk id="9" creationId="{585721C3-F13C-451B-B429-054348343DEB}"/>
          </ac:picMkLst>
        </pc:picChg>
        <pc:cxnChg chg="add del">
          <ac:chgData name="Livingstone-F" userId="S::livingstone-f@dollaracademy.org.uk::3a2a550b-1b2a-4046-b061-3d1bbe4898b9" providerId="AD" clId="Web-{9C5F39C1-F24F-4DCE-B869-9FFA8992000E}" dt="2020-05-25T14:53:26.250" v="524"/>
          <ac:cxnSpMkLst>
            <pc:docMk/>
            <pc:sldMk cId="3409201821" sldId="259"/>
            <ac:cxnSpMk id="16" creationId="{A74D2912-771B-4B21-8E70-FEFE4B77002A}"/>
          </ac:cxnSpMkLst>
        </pc:cxnChg>
      </pc:sldChg>
      <pc:sldChg chg="modSp">
        <pc:chgData name="Livingstone-F" userId="S::livingstone-f@dollaracademy.org.uk::3a2a550b-1b2a-4046-b061-3d1bbe4898b9" providerId="AD" clId="Web-{9C5F39C1-F24F-4DCE-B869-9FFA8992000E}" dt="2020-05-25T14:59:46.374" v="628" actId="20577"/>
        <pc:sldMkLst>
          <pc:docMk/>
          <pc:sldMk cId="1982091288" sldId="260"/>
        </pc:sldMkLst>
        <pc:spChg chg="mod">
          <ac:chgData name="Livingstone-F" userId="S::livingstone-f@dollaracademy.org.uk::3a2a550b-1b2a-4046-b061-3d1bbe4898b9" providerId="AD" clId="Web-{9C5F39C1-F24F-4DCE-B869-9FFA8992000E}" dt="2020-05-25T14:59:46.374" v="628" actId="20577"/>
          <ac:spMkLst>
            <pc:docMk/>
            <pc:sldMk cId="1982091288" sldId="260"/>
            <ac:spMk id="3" creationId="{AB128D4F-17B6-4541-8DC2-BFF34AE4DF58}"/>
          </ac:spMkLst>
        </pc:spChg>
      </pc:sldChg>
      <pc:sldChg chg="modSp">
        <pc:chgData name="Livingstone-F" userId="S::livingstone-f@dollaracademy.org.uk::3a2a550b-1b2a-4046-b061-3d1bbe4898b9" providerId="AD" clId="Web-{9C5F39C1-F24F-4DCE-B869-9FFA8992000E}" dt="2020-05-25T14:57:31.421" v="595" actId="1076"/>
        <pc:sldMkLst>
          <pc:docMk/>
          <pc:sldMk cId="2076886978" sldId="263"/>
        </pc:sldMkLst>
        <pc:spChg chg="mod">
          <ac:chgData name="Livingstone-F" userId="S::livingstone-f@dollaracademy.org.uk::3a2a550b-1b2a-4046-b061-3d1bbe4898b9" providerId="AD" clId="Web-{9C5F39C1-F24F-4DCE-B869-9FFA8992000E}" dt="2020-05-25T14:57:31.421" v="595" actId="1076"/>
          <ac:spMkLst>
            <pc:docMk/>
            <pc:sldMk cId="2076886978" sldId="263"/>
            <ac:spMk id="3" creationId="{E078E7C1-1A28-441D-9FC0-0AC4DE97BFF3}"/>
          </ac:spMkLst>
        </pc:spChg>
      </pc:sldChg>
    </pc:docChg>
  </pc:docChgLst>
  <pc:docChgLst>
    <pc:chgData name="Watson-RK" userId="S::watson-rk@dollaracademy.org.uk::e3983c80-b37c-4d47-8eab-7200ea3787d5" providerId="AD" clId="Web-{E5775F57-4FF5-442D-8AD2-BB5219D63289}"/>
    <pc:docChg chg="addSld delSld modSld">
      <pc:chgData name="Watson-RK" userId="S::watson-rk@dollaracademy.org.uk::e3983c80-b37c-4d47-8eab-7200ea3787d5" providerId="AD" clId="Web-{E5775F57-4FF5-442D-8AD2-BB5219D63289}" dt="2020-05-22T16:22:35.685" v="37" actId="20577"/>
      <pc:docMkLst>
        <pc:docMk/>
      </pc:docMkLst>
      <pc:sldChg chg="modSp">
        <pc:chgData name="Watson-RK" userId="S::watson-rk@dollaracademy.org.uk::e3983c80-b37c-4d47-8eab-7200ea3787d5" providerId="AD" clId="Web-{E5775F57-4FF5-442D-8AD2-BB5219D63289}" dt="2020-05-22T16:22:35.685" v="36" actId="20577"/>
        <pc:sldMkLst>
          <pc:docMk/>
          <pc:sldMk cId="1982091288" sldId="260"/>
        </pc:sldMkLst>
        <pc:spChg chg="mod">
          <ac:chgData name="Watson-RK" userId="S::watson-rk@dollaracademy.org.uk::e3983c80-b37c-4d47-8eab-7200ea3787d5" providerId="AD" clId="Web-{E5775F57-4FF5-442D-8AD2-BB5219D63289}" dt="2020-05-22T16:20:33.434" v="14" actId="20577"/>
          <ac:spMkLst>
            <pc:docMk/>
            <pc:sldMk cId="1982091288" sldId="260"/>
            <ac:spMk id="2" creationId="{0B99547E-D4C2-426E-B664-2F3C9ADCE7AA}"/>
          </ac:spMkLst>
        </pc:spChg>
        <pc:spChg chg="mod">
          <ac:chgData name="Watson-RK" userId="S::watson-rk@dollaracademy.org.uk::e3983c80-b37c-4d47-8eab-7200ea3787d5" providerId="AD" clId="Web-{E5775F57-4FF5-442D-8AD2-BB5219D63289}" dt="2020-05-22T16:22:35.685" v="36" actId="20577"/>
          <ac:spMkLst>
            <pc:docMk/>
            <pc:sldMk cId="1982091288" sldId="260"/>
            <ac:spMk id="3" creationId="{AB128D4F-17B6-4541-8DC2-BFF34AE4DF58}"/>
          </ac:spMkLst>
        </pc:spChg>
      </pc:sldChg>
      <pc:sldChg chg="new del">
        <pc:chgData name="Watson-RK" userId="S::watson-rk@dollaracademy.org.uk::e3983c80-b37c-4d47-8eab-7200ea3787d5" providerId="AD" clId="Web-{E5775F57-4FF5-442D-8AD2-BB5219D63289}" dt="2020-05-22T16:20:20.356" v="6"/>
        <pc:sldMkLst>
          <pc:docMk/>
          <pc:sldMk cId="1268946293" sldId="261"/>
        </pc:sldMkLst>
      </pc:sldChg>
      <pc:sldChg chg="new del">
        <pc:chgData name="Watson-RK" userId="S::watson-rk@dollaracademy.org.uk::e3983c80-b37c-4d47-8eab-7200ea3787d5" providerId="AD" clId="Web-{E5775F57-4FF5-442D-8AD2-BB5219D63289}" dt="2020-05-22T16:19:45.605" v="3"/>
        <pc:sldMkLst>
          <pc:docMk/>
          <pc:sldMk cId="1423421206" sldId="261"/>
        </pc:sldMkLst>
      </pc:sldChg>
      <pc:sldChg chg="new del">
        <pc:chgData name="Watson-RK" userId="S::watson-rk@dollaracademy.org.uk::e3983c80-b37c-4d47-8eab-7200ea3787d5" providerId="AD" clId="Web-{E5775F57-4FF5-442D-8AD2-BB5219D63289}" dt="2020-05-22T16:19:24.762" v="1"/>
        <pc:sldMkLst>
          <pc:docMk/>
          <pc:sldMk cId="1769212219" sldId="261"/>
        </pc:sldMkLst>
      </pc:sldChg>
      <pc:sldChg chg="modSp add replId">
        <pc:chgData name="Watson-RK" userId="S::watson-rk@dollaracademy.org.uk::e3983c80-b37c-4d47-8eab-7200ea3787d5" providerId="AD" clId="Web-{E5775F57-4FF5-442D-8AD2-BB5219D63289}" dt="2020-05-22T16:20:28.059" v="11" actId="20577"/>
        <pc:sldMkLst>
          <pc:docMk/>
          <pc:sldMk cId="3530860951" sldId="262"/>
        </pc:sldMkLst>
        <pc:spChg chg="mod">
          <ac:chgData name="Watson-RK" userId="S::watson-rk@dollaracademy.org.uk::e3983c80-b37c-4d47-8eab-7200ea3787d5" providerId="AD" clId="Web-{E5775F57-4FF5-442D-8AD2-BB5219D63289}" dt="2020-05-22T16:20:28.059" v="11" actId="20577"/>
          <ac:spMkLst>
            <pc:docMk/>
            <pc:sldMk cId="3530860951" sldId="262"/>
            <ac:spMk id="2" creationId="{C4898504-1210-48D6-8151-706BCC20BF72}"/>
          </ac:spMkLst>
        </pc:spChg>
      </pc:sldChg>
    </pc:docChg>
  </pc:docChgLst>
  <pc:docChgLst>
    <pc:chgData name="Livingstone-F" userId="S::livingstone-f@dollaracademy.org.uk::3a2a550b-1b2a-4046-b061-3d1bbe4898b9" providerId="AD" clId="Web-{34C2C77E-4A90-1A88-8B29-26BE79EA4A65}"/>
    <pc:docChg chg="addSld modSld addMainMaster delMainMaster">
      <pc:chgData name="Livingstone-F" userId="S::livingstone-f@dollaracademy.org.uk::3a2a550b-1b2a-4046-b061-3d1bbe4898b9" providerId="AD" clId="Web-{34C2C77E-4A90-1A88-8B29-26BE79EA4A65}" dt="2020-05-21T14:14:09.909" v="120" actId="20577"/>
      <pc:docMkLst>
        <pc:docMk/>
      </pc:docMkLst>
      <pc:sldChg chg="addSp modSp mod setBg modClrScheme chgLayout">
        <pc:chgData name="Livingstone-F" userId="S::livingstone-f@dollaracademy.org.uk::3a2a550b-1b2a-4046-b061-3d1bbe4898b9" providerId="AD" clId="Web-{34C2C77E-4A90-1A88-8B29-26BE79EA4A65}" dt="2020-05-21T14:08:19.377" v="66"/>
        <pc:sldMkLst>
          <pc:docMk/>
          <pc:sldMk cId="109857222" sldId="256"/>
        </pc:sldMkLst>
        <pc:spChg chg="mod ord">
          <ac:chgData name="Livingstone-F" userId="S::livingstone-f@dollaracademy.org.uk::3a2a550b-1b2a-4046-b061-3d1bbe4898b9" providerId="AD" clId="Web-{34C2C77E-4A90-1A88-8B29-26BE79EA4A65}" dt="2020-05-21T14:07:59.143" v="64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Livingstone-F" userId="S::livingstone-f@dollaracademy.org.uk::3a2a550b-1b2a-4046-b061-3d1bbe4898b9" providerId="AD" clId="Web-{34C2C77E-4A90-1A88-8B29-26BE79EA4A65}" dt="2020-05-21T14:07:59.143" v="64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Livingstone-F" userId="S::livingstone-f@dollaracademy.org.uk::3a2a550b-1b2a-4046-b061-3d1bbe4898b9" providerId="AD" clId="Web-{34C2C77E-4A90-1A88-8B29-26BE79EA4A65}" dt="2020-05-21T13:30:26.275" v="57" actId="1076"/>
          <ac:picMkLst>
            <pc:docMk/>
            <pc:sldMk cId="109857222" sldId="256"/>
            <ac:picMk id="4" creationId="{ED9ECFF2-C9F7-40CC-A81D-DB0D399E15CF}"/>
          </ac:picMkLst>
        </pc:picChg>
      </pc:sldChg>
      <pc:sldChg chg="modSp new mod setBg">
        <pc:chgData name="Livingstone-F" userId="S::livingstone-f@dollaracademy.org.uk::3a2a550b-1b2a-4046-b061-3d1bbe4898b9" providerId="AD" clId="Web-{34C2C77E-4A90-1A88-8B29-26BE79EA4A65}" dt="2020-05-21T14:13:28.862" v="118" actId="20577"/>
        <pc:sldMkLst>
          <pc:docMk/>
          <pc:sldMk cId="1954274528" sldId="257"/>
        </pc:sldMkLst>
        <pc:spChg chg="mod">
          <ac:chgData name="Livingstone-F" userId="S::livingstone-f@dollaracademy.org.uk::3a2a550b-1b2a-4046-b061-3d1bbe4898b9" providerId="AD" clId="Web-{34C2C77E-4A90-1A88-8B29-26BE79EA4A65}" dt="2020-05-21T14:12:30.065" v="99" actId="20577"/>
          <ac:spMkLst>
            <pc:docMk/>
            <pc:sldMk cId="1954274528" sldId="257"/>
            <ac:spMk id="2" creationId="{C4898504-1210-48D6-8151-706BCC20BF72}"/>
          </ac:spMkLst>
        </pc:spChg>
        <pc:spChg chg="mod">
          <ac:chgData name="Livingstone-F" userId="S::livingstone-f@dollaracademy.org.uk::3a2a550b-1b2a-4046-b061-3d1bbe4898b9" providerId="AD" clId="Web-{34C2C77E-4A90-1A88-8B29-26BE79EA4A65}" dt="2020-05-21T14:13:28.862" v="118" actId="20577"/>
          <ac:spMkLst>
            <pc:docMk/>
            <pc:sldMk cId="1954274528" sldId="257"/>
            <ac:spMk id="3" creationId="{209F78B5-E00B-4650-9032-55F081DC4333}"/>
          </ac:spMkLst>
        </pc:spChg>
      </pc:sldChg>
      <pc:sldMasterChg chg="del delSldLayout">
        <pc:chgData name="Livingstone-F" userId="S::livingstone-f@dollaracademy.org.uk::3a2a550b-1b2a-4046-b061-3d1bbe4898b9" providerId="AD" clId="Web-{34C2C77E-4A90-1A88-8B29-26BE79EA4A65}" dt="2020-05-21T14:07:59.143" v="64"/>
        <pc:sldMasterMkLst>
          <pc:docMk/>
          <pc:sldMasterMk cId="865213993" sldId="2147483720"/>
        </pc:sldMasterMkLst>
        <pc:sldLayoutChg chg="del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865213993" sldId="2147483720"/>
            <pc:sldLayoutMk cId="2843632057" sldId="2147483721"/>
          </pc:sldLayoutMkLst>
        </pc:sldLayoutChg>
        <pc:sldLayoutChg chg="del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865213993" sldId="2147483720"/>
            <pc:sldLayoutMk cId="1712584932" sldId="2147483722"/>
          </pc:sldLayoutMkLst>
        </pc:sldLayoutChg>
        <pc:sldLayoutChg chg="del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865213993" sldId="2147483720"/>
            <pc:sldLayoutMk cId="3177017441" sldId="2147483723"/>
          </pc:sldLayoutMkLst>
        </pc:sldLayoutChg>
        <pc:sldLayoutChg chg="del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865213993" sldId="2147483720"/>
            <pc:sldLayoutMk cId="2190691706" sldId="2147483724"/>
          </pc:sldLayoutMkLst>
        </pc:sldLayoutChg>
        <pc:sldLayoutChg chg="del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865213993" sldId="2147483720"/>
            <pc:sldLayoutMk cId="748444879" sldId="2147483725"/>
          </pc:sldLayoutMkLst>
        </pc:sldLayoutChg>
        <pc:sldLayoutChg chg="del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865213993" sldId="2147483720"/>
            <pc:sldLayoutMk cId="369931442" sldId="2147483726"/>
          </pc:sldLayoutMkLst>
        </pc:sldLayoutChg>
        <pc:sldLayoutChg chg="del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865213993" sldId="2147483720"/>
            <pc:sldLayoutMk cId="2014492963" sldId="2147483727"/>
          </pc:sldLayoutMkLst>
        </pc:sldLayoutChg>
        <pc:sldLayoutChg chg="del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865213993" sldId="2147483720"/>
            <pc:sldLayoutMk cId="1330028893" sldId="2147483728"/>
          </pc:sldLayoutMkLst>
        </pc:sldLayoutChg>
        <pc:sldLayoutChg chg="del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865213993" sldId="2147483720"/>
            <pc:sldLayoutMk cId="448609416" sldId="2147483729"/>
          </pc:sldLayoutMkLst>
        </pc:sldLayoutChg>
        <pc:sldLayoutChg chg="del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865213993" sldId="2147483720"/>
            <pc:sldLayoutMk cId="3887473625" sldId="2147483730"/>
          </pc:sldLayoutMkLst>
        </pc:sldLayoutChg>
        <pc:sldLayoutChg chg="del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865213993" sldId="2147483720"/>
            <pc:sldLayoutMk cId="1234296019" sldId="2147483731"/>
          </pc:sldLayoutMkLst>
        </pc:sldLayoutChg>
      </pc:sldMasterChg>
      <pc:sldMasterChg chg="add addSldLayout modSldLayout">
        <pc:chgData name="Livingstone-F" userId="S::livingstone-f@dollaracademy.org.uk::3a2a550b-1b2a-4046-b061-3d1bbe4898b9" providerId="AD" clId="Web-{34C2C77E-4A90-1A88-8B29-26BE79EA4A65}" dt="2020-05-21T14:07:59.143" v="64"/>
        <pc:sldMasterMkLst>
          <pc:docMk/>
          <pc:sldMasterMk cId="3606728767" sldId="2147483732"/>
        </pc:sldMasterMkLst>
        <pc:sldLayoutChg chg="add mod replId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3606728767" sldId="2147483732"/>
            <pc:sldLayoutMk cId="4035778714" sldId="2147483733"/>
          </pc:sldLayoutMkLst>
        </pc:sldLayoutChg>
        <pc:sldLayoutChg chg="add mod replId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3606728767" sldId="2147483732"/>
            <pc:sldLayoutMk cId="107017223" sldId="2147483734"/>
          </pc:sldLayoutMkLst>
        </pc:sldLayoutChg>
        <pc:sldLayoutChg chg="add mod replId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3606728767" sldId="2147483732"/>
            <pc:sldLayoutMk cId="2062060550" sldId="2147483735"/>
          </pc:sldLayoutMkLst>
        </pc:sldLayoutChg>
        <pc:sldLayoutChg chg="add mod replId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3606728767" sldId="2147483732"/>
            <pc:sldLayoutMk cId="3326053751" sldId="2147483736"/>
          </pc:sldLayoutMkLst>
        </pc:sldLayoutChg>
        <pc:sldLayoutChg chg="add mod replId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3606728767" sldId="2147483732"/>
            <pc:sldLayoutMk cId="3599116794" sldId="2147483737"/>
          </pc:sldLayoutMkLst>
        </pc:sldLayoutChg>
        <pc:sldLayoutChg chg="add mod replId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3606728767" sldId="2147483732"/>
            <pc:sldLayoutMk cId="3017198360" sldId="2147483738"/>
          </pc:sldLayoutMkLst>
        </pc:sldLayoutChg>
        <pc:sldLayoutChg chg="add mod replId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3606728767" sldId="2147483732"/>
            <pc:sldLayoutMk cId="1056958192" sldId="2147483739"/>
          </pc:sldLayoutMkLst>
        </pc:sldLayoutChg>
        <pc:sldLayoutChg chg="add mod replId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3606728767" sldId="2147483732"/>
            <pc:sldLayoutMk cId="1851363071" sldId="2147483740"/>
          </pc:sldLayoutMkLst>
        </pc:sldLayoutChg>
        <pc:sldLayoutChg chg="add mod replId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3606728767" sldId="2147483732"/>
            <pc:sldLayoutMk cId="3575177015" sldId="2147483741"/>
          </pc:sldLayoutMkLst>
        </pc:sldLayoutChg>
        <pc:sldLayoutChg chg="add mod replId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3606728767" sldId="2147483732"/>
            <pc:sldLayoutMk cId="393555870" sldId="2147483742"/>
          </pc:sldLayoutMkLst>
        </pc:sldLayoutChg>
        <pc:sldLayoutChg chg="add mod replId">
          <pc:chgData name="Livingstone-F" userId="S::livingstone-f@dollaracademy.org.uk::3a2a550b-1b2a-4046-b061-3d1bbe4898b9" providerId="AD" clId="Web-{34C2C77E-4A90-1A88-8B29-26BE79EA4A65}" dt="2020-05-21T14:07:59.143" v="64"/>
          <pc:sldLayoutMkLst>
            <pc:docMk/>
            <pc:sldMasterMk cId="3606728767" sldId="2147483732"/>
            <pc:sldLayoutMk cId="1423771101" sldId="2147483743"/>
          </pc:sldLayoutMkLst>
        </pc:sldLayoutChg>
      </pc:sldMasterChg>
    </pc:docChg>
  </pc:docChgLst>
  <pc:docChgLst>
    <pc:chgData name="Hendry-CLR" userId="S::hendry-clr@dollaracademy.org.uk::9dff34d5-bbfb-4003-aeda-1c7b04887bb6" providerId="AD" clId="Web-{A67C344B-6E56-4E58-CDB5-EDFFC1B81B15}"/>
    <pc:docChg chg="modSld">
      <pc:chgData name="Hendry-CLR" userId="S::hendry-clr@dollaracademy.org.uk::9dff34d5-bbfb-4003-aeda-1c7b04887bb6" providerId="AD" clId="Web-{A67C344B-6E56-4E58-CDB5-EDFFC1B81B15}" dt="2020-05-26T13:03:31.193" v="289"/>
      <pc:docMkLst>
        <pc:docMk/>
      </pc:docMkLst>
      <pc:sldChg chg="addSp delSp modSp mod setBg">
        <pc:chgData name="Hendry-CLR" userId="S::hendry-clr@dollaracademy.org.uk::9dff34d5-bbfb-4003-aeda-1c7b04887bb6" providerId="AD" clId="Web-{A67C344B-6E56-4E58-CDB5-EDFFC1B81B15}" dt="2020-05-26T13:03:31.193" v="289"/>
        <pc:sldMkLst>
          <pc:docMk/>
          <pc:sldMk cId="3999944067" sldId="258"/>
        </pc:sldMkLst>
        <pc:spChg chg="mod">
          <ac:chgData name="Hendry-CLR" userId="S::hendry-clr@dollaracademy.org.uk::9dff34d5-bbfb-4003-aeda-1c7b04887bb6" providerId="AD" clId="Web-{A67C344B-6E56-4E58-CDB5-EDFFC1B81B15}" dt="2020-05-26T13:03:31.193" v="289"/>
          <ac:spMkLst>
            <pc:docMk/>
            <pc:sldMk cId="3999944067" sldId="258"/>
            <ac:spMk id="2" creationId="{93475105-55E3-4773-9CDC-153C45E6B343}"/>
          </ac:spMkLst>
        </pc:spChg>
        <pc:spChg chg="mod ord">
          <ac:chgData name="Hendry-CLR" userId="S::hendry-clr@dollaracademy.org.uk::9dff34d5-bbfb-4003-aeda-1c7b04887bb6" providerId="AD" clId="Web-{A67C344B-6E56-4E58-CDB5-EDFFC1B81B15}" dt="2020-05-26T13:03:31.193" v="289"/>
          <ac:spMkLst>
            <pc:docMk/>
            <pc:sldMk cId="3999944067" sldId="258"/>
            <ac:spMk id="3" creationId="{213F1BDE-8F55-47B6-9C18-0A372581F9B6}"/>
          </ac:spMkLst>
        </pc:spChg>
        <pc:spChg chg="add del">
          <ac:chgData name="Hendry-CLR" userId="S::hendry-clr@dollaracademy.org.uk::9dff34d5-bbfb-4003-aeda-1c7b04887bb6" providerId="AD" clId="Web-{A67C344B-6E56-4E58-CDB5-EDFFC1B81B15}" dt="2020-05-26T13:03:31.193" v="288"/>
          <ac:spMkLst>
            <pc:docMk/>
            <pc:sldMk cId="3999944067" sldId="258"/>
            <ac:spMk id="9" creationId="{325BF8DE-E0D2-4CFF-A76C-90407EDA75C6}"/>
          </ac:spMkLst>
        </pc:spChg>
        <pc:spChg chg="add del">
          <ac:chgData name="Hendry-CLR" userId="S::hendry-clr@dollaracademy.org.uk::9dff34d5-bbfb-4003-aeda-1c7b04887bb6" providerId="AD" clId="Web-{A67C344B-6E56-4E58-CDB5-EDFFC1B81B15}" dt="2020-05-26T13:03:31.193" v="288"/>
          <ac:spMkLst>
            <pc:docMk/>
            <pc:sldMk cId="3999944067" sldId="258"/>
            <ac:spMk id="10" creationId="{0F481EC9-E9D9-493E-B324-9ACFA14A33C5}"/>
          </ac:spMkLst>
        </pc:spChg>
        <pc:spChg chg="add del">
          <ac:chgData name="Hendry-CLR" userId="S::hendry-clr@dollaracademy.org.uk::9dff34d5-bbfb-4003-aeda-1c7b04887bb6" providerId="AD" clId="Web-{A67C344B-6E56-4E58-CDB5-EDFFC1B81B15}" dt="2020-05-26T13:03:31.193" v="288"/>
          <ac:spMkLst>
            <pc:docMk/>
            <pc:sldMk cId="3999944067" sldId="258"/>
            <ac:spMk id="11" creationId="{EC00577E-AD35-48CF-8A42-8AF66584C6DE}"/>
          </ac:spMkLst>
        </pc:spChg>
        <pc:spChg chg="add del">
          <ac:chgData name="Hendry-CLR" userId="S::hendry-clr@dollaracademy.org.uk::9dff34d5-bbfb-4003-aeda-1c7b04887bb6" providerId="AD" clId="Web-{A67C344B-6E56-4E58-CDB5-EDFFC1B81B15}" dt="2020-05-26T13:03:28.068" v="286"/>
          <ac:spMkLst>
            <pc:docMk/>
            <pc:sldMk cId="3999944067" sldId="258"/>
            <ac:spMk id="12" creationId="{DB1233A4-1716-4867-BB4D-716D3A129F50}"/>
          </ac:spMkLst>
        </pc:spChg>
        <pc:spChg chg="add del">
          <ac:chgData name="Hendry-CLR" userId="S::hendry-clr@dollaracademy.org.uk::9dff34d5-bbfb-4003-aeda-1c7b04887bb6" providerId="AD" clId="Web-{A67C344B-6E56-4E58-CDB5-EDFFC1B81B15}" dt="2020-05-26T13:03:28.068" v="286"/>
          <ac:spMkLst>
            <pc:docMk/>
            <pc:sldMk cId="3999944067" sldId="258"/>
            <ac:spMk id="16" creationId="{03E0B358-B35E-4FA2-9A57-EB5BE01DC932}"/>
          </ac:spMkLst>
        </pc:spChg>
        <pc:spChg chg="add del">
          <ac:chgData name="Hendry-CLR" userId="S::hendry-clr@dollaracademy.org.uk::9dff34d5-bbfb-4003-aeda-1c7b04887bb6" providerId="AD" clId="Web-{A67C344B-6E56-4E58-CDB5-EDFFC1B81B15}" dt="2020-05-26T13:03:28.068" v="286"/>
          <ac:spMkLst>
            <pc:docMk/>
            <pc:sldMk cId="3999944067" sldId="258"/>
            <ac:spMk id="18" creationId="{53E088EE-DD0C-4BC7-B3A7-7EFAB62A94C0}"/>
          </ac:spMkLst>
        </pc:spChg>
        <pc:picChg chg="add mod ord">
          <ac:chgData name="Hendry-CLR" userId="S::hendry-clr@dollaracademy.org.uk::9dff34d5-bbfb-4003-aeda-1c7b04887bb6" providerId="AD" clId="Web-{A67C344B-6E56-4E58-CDB5-EDFFC1B81B15}" dt="2020-05-26T13:03:31.193" v="289"/>
          <ac:picMkLst>
            <pc:docMk/>
            <pc:sldMk cId="3999944067" sldId="258"/>
            <ac:picMk id="4" creationId="{366CAD07-2FDC-4275-91DE-AE764EE053E8}"/>
          </ac:picMkLst>
        </pc:picChg>
        <pc:picChg chg="add mod">
          <ac:chgData name="Hendry-CLR" userId="S::hendry-clr@dollaracademy.org.uk::9dff34d5-bbfb-4003-aeda-1c7b04887bb6" providerId="AD" clId="Web-{A67C344B-6E56-4E58-CDB5-EDFFC1B81B15}" dt="2020-05-26T13:03:31.193" v="289"/>
          <ac:picMkLst>
            <pc:docMk/>
            <pc:sldMk cId="3999944067" sldId="258"/>
            <ac:picMk id="5" creationId="{815BF4CA-3A8C-4CDF-8D4B-5BEF2229279F}"/>
          </ac:picMkLst>
        </pc:picChg>
        <pc:picChg chg="add del mod">
          <ac:chgData name="Hendry-CLR" userId="S::hendry-clr@dollaracademy.org.uk::9dff34d5-bbfb-4003-aeda-1c7b04887bb6" providerId="AD" clId="Web-{A67C344B-6E56-4E58-CDB5-EDFFC1B81B15}" dt="2020-05-26T13:01:58.755" v="281"/>
          <ac:picMkLst>
            <pc:docMk/>
            <pc:sldMk cId="3999944067" sldId="258"/>
            <ac:picMk id="6" creationId="{934D13A0-BBAE-49ED-88E5-24982AF7E0F6}"/>
          </ac:picMkLst>
        </pc:picChg>
        <pc:picChg chg="add mod">
          <ac:chgData name="Hendry-CLR" userId="S::hendry-clr@dollaracademy.org.uk::9dff34d5-bbfb-4003-aeda-1c7b04887bb6" providerId="AD" clId="Web-{A67C344B-6E56-4E58-CDB5-EDFFC1B81B15}" dt="2020-05-26T13:03:31.193" v="289"/>
          <ac:picMkLst>
            <pc:docMk/>
            <pc:sldMk cId="3999944067" sldId="258"/>
            <ac:picMk id="7" creationId="{11178065-C00D-4D2C-9F7A-8C5D04382396}"/>
          </ac:picMkLst>
        </pc:picChg>
        <pc:cxnChg chg="add del">
          <ac:chgData name="Hendry-CLR" userId="S::hendry-clr@dollaracademy.org.uk::9dff34d5-bbfb-4003-aeda-1c7b04887bb6" providerId="AD" clId="Web-{A67C344B-6E56-4E58-CDB5-EDFFC1B81B15}" dt="2020-05-26T13:03:28.068" v="286"/>
          <ac:cxnSpMkLst>
            <pc:docMk/>
            <pc:sldMk cId="3999944067" sldId="258"/>
            <ac:cxnSpMk id="14" creationId="{13AF57B2-D260-4CF6-956F-33E56BCFBEF1}"/>
          </ac:cxnSpMkLst>
        </pc:cxnChg>
      </pc:sldChg>
    </pc:docChg>
  </pc:docChgLst>
  <pc:docChgLst>
    <pc:chgData name="Livingstone-F" userId="S::livingstone-f@dollaracademy.org.uk::3a2a550b-1b2a-4046-b061-3d1bbe4898b9" providerId="AD" clId="Web-{72974E8B-B009-40F0-B6A1-185962508C3B}"/>
    <pc:docChg chg="modSld">
      <pc:chgData name="Livingstone-F" userId="S::livingstone-f@dollaracademy.org.uk::3a2a550b-1b2a-4046-b061-3d1bbe4898b9" providerId="AD" clId="Web-{72974E8B-B009-40F0-B6A1-185962508C3B}" dt="2020-05-25T21:36:25.198" v="142"/>
      <pc:docMkLst>
        <pc:docMk/>
      </pc:docMkLst>
      <pc:sldChg chg="addSp delSp modSp addAnim modAnim">
        <pc:chgData name="Livingstone-F" userId="S::livingstone-f@dollaracademy.org.uk::3a2a550b-1b2a-4046-b061-3d1bbe4898b9" providerId="AD" clId="Web-{72974E8B-B009-40F0-B6A1-185962508C3B}" dt="2020-05-25T21:36:25.198" v="142"/>
        <pc:sldMkLst>
          <pc:docMk/>
          <pc:sldMk cId="1954274528" sldId="257"/>
        </pc:sldMkLst>
        <pc:spChg chg="mod">
          <ac:chgData name="Livingstone-F" userId="S::livingstone-f@dollaracademy.org.uk::3a2a550b-1b2a-4046-b061-3d1bbe4898b9" providerId="AD" clId="Web-{72974E8B-B009-40F0-B6A1-185962508C3B}" dt="2020-05-25T21:31:30.900" v="104"/>
          <ac:spMkLst>
            <pc:docMk/>
            <pc:sldMk cId="1954274528" sldId="257"/>
            <ac:spMk id="2" creationId="{C4898504-1210-48D6-8151-706BCC20BF72}"/>
          </ac:spMkLst>
        </pc:spChg>
        <pc:spChg chg="ord">
          <ac:chgData name="Livingstone-F" userId="S::livingstone-f@dollaracademy.org.uk::3a2a550b-1b2a-4046-b061-3d1bbe4898b9" providerId="AD" clId="Web-{72974E8B-B009-40F0-B6A1-185962508C3B}" dt="2020-05-25T21:31:30.900" v="104"/>
          <ac:spMkLst>
            <pc:docMk/>
            <pc:sldMk cId="1954274528" sldId="257"/>
            <ac:spMk id="3" creationId="{209F78B5-E00B-4650-9032-55F081DC4333}"/>
          </ac:spMkLst>
        </pc:spChg>
        <pc:spChg chg="mod ord">
          <ac:chgData name="Livingstone-F" userId="S::livingstone-f@dollaracademy.org.uk::3a2a550b-1b2a-4046-b061-3d1bbe4898b9" providerId="AD" clId="Web-{72974E8B-B009-40F0-B6A1-185962508C3B}" dt="2020-05-25T21:31:30.900" v="104"/>
          <ac:spMkLst>
            <pc:docMk/>
            <pc:sldMk cId="1954274528" sldId="257"/>
            <ac:spMk id="6" creationId="{ED5E0044-E9B2-4CAB-9BBB-B726FE471D11}"/>
          </ac:spMkLst>
        </pc:spChg>
        <pc:spChg chg="del">
          <ac:chgData name="Livingstone-F" userId="S::livingstone-f@dollaracademy.org.uk::3a2a550b-1b2a-4046-b061-3d1bbe4898b9" providerId="AD" clId="Web-{72974E8B-B009-40F0-B6A1-185962508C3B}" dt="2020-05-25T21:31:30.900" v="104"/>
          <ac:spMkLst>
            <pc:docMk/>
            <pc:sldMk cId="1954274528" sldId="257"/>
            <ac:spMk id="11" creationId="{2271B622-CD47-43D5-854A-8234B02B8D9D}"/>
          </ac:spMkLst>
        </pc:spChg>
        <pc:spChg chg="del">
          <ac:chgData name="Livingstone-F" userId="S::livingstone-f@dollaracademy.org.uk::3a2a550b-1b2a-4046-b061-3d1bbe4898b9" providerId="AD" clId="Web-{72974E8B-B009-40F0-B6A1-185962508C3B}" dt="2020-05-25T21:31:30.900" v="104"/>
          <ac:spMkLst>
            <pc:docMk/>
            <pc:sldMk cId="1954274528" sldId="257"/>
            <ac:spMk id="15" creationId="{75DCEAED-CB98-40CF-8633-8DC69CD90A09}"/>
          </ac:spMkLst>
        </pc:spChg>
        <pc:spChg chg="del">
          <ac:chgData name="Livingstone-F" userId="S::livingstone-f@dollaracademy.org.uk::3a2a550b-1b2a-4046-b061-3d1bbe4898b9" providerId="AD" clId="Web-{72974E8B-B009-40F0-B6A1-185962508C3B}" dt="2020-05-25T21:31:30.900" v="104"/>
          <ac:spMkLst>
            <pc:docMk/>
            <pc:sldMk cId="1954274528" sldId="257"/>
            <ac:spMk id="17" creationId="{DAFC60AD-435C-4643-AF00-2B0908BC0B11}"/>
          </ac:spMkLst>
        </pc:spChg>
        <pc:spChg chg="add">
          <ac:chgData name="Livingstone-F" userId="S::livingstone-f@dollaracademy.org.uk::3a2a550b-1b2a-4046-b061-3d1bbe4898b9" providerId="AD" clId="Web-{72974E8B-B009-40F0-B6A1-185962508C3B}" dt="2020-05-25T21:31:30.900" v="104"/>
          <ac:spMkLst>
            <pc:docMk/>
            <pc:sldMk cId="1954274528" sldId="257"/>
            <ac:spMk id="22" creationId="{850BBFC0-F5A2-49FB-B775-89AEF4332668}"/>
          </ac:spMkLst>
        </pc:spChg>
        <pc:spChg chg="add">
          <ac:chgData name="Livingstone-F" userId="S::livingstone-f@dollaracademy.org.uk::3a2a550b-1b2a-4046-b061-3d1bbe4898b9" providerId="AD" clId="Web-{72974E8B-B009-40F0-B6A1-185962508C3B}" dt="2020-05-25T21:31:30.900" v="104"/>
          <ac:spMkLst>
            <pc:docMk/>
            <pc:sldMk cId="1954274528" sldId="257"/>
            <ac:spMk id="26" creationId="{1B8B4BEF-3742-4240-8FBD-AF315DA7AF74}"/>
          </ac:spMkLst>
        </pc:spChg>
        <pc:spChg chg="add">
          <ac:chgData name="Livingstone-F" userId="S::livingstone-f@dollaracademy.org.uk::3a2a550b-1b2a-4046-b061-3d1bbe4898b9" providerId="AD" clId="Web-{72974E8B-B009-40F0-B6A1-185962508C3B}" dt="2020-05-25T21:31:30.900" v="104"/>
          <ac:spMkLst>
            <pc:docMk/>
            <pc:sldMk cId="1954274528" sldId="257"/>
            <ac:spMk id="28" creationId="{48E1BA09-1682-4F6E-A1E4-8EE983680A04}"/>
          </ac:spMkLst>
        </pc:spChg>
        <pc:picChg chg="del">
          <ac:chgData name="Livingstone-F" userId="S::livingstone-f@dollaracademy.org.uk::3a2a550b-1b2a-4046-b061-3d1bbe4898b9" providerId="AD" clId="Web-{72974E8B-B009-40F0-B6A1-185962508C3B}" dt="2020-05-25T21:30:30.632" v="95"/>
          <ac:picMkLst>
            <pc:docMk/>
            <pc:sldMk cId="1954274528" sldId="257"/>
            <ac:picMk id="4" creationId="{D09D37F7-03CD-4DEC-982D-BDD0F77388F9}"/>
          </ac:picMkLst>
        </pc:picChg>
        <pc:picChg chg="mod">
          <ac:chgData name="Livingstone-F" userId="S::livingstone-f@dollaracademy.org.uk::3a2a550b-1b2a-4046-b061-3d1bbe4898b9" providerId="AD" clId="Web-{72974E8B-B009-40F0-B6A1-185962508C3B}" dt="2020-05-25T21:31:30.900" v="104"/>
          <ac:picMkLst>
            <pc:docMk/>
            <pc:sldMk cId="1954274528" sldId="257"/>
            <ac:picMk id="5" creationId="{AEB0D5C0-74F3-4911-81DB-273FC33F9031}"/>
          </ac:picMkLst>
        </pc:picChg>
        <pc:picChg chg="add mod modCrop">
          <ac:chgData name="Livingstone-F" userId="S::livingstone-f@dollaracademy.org.uk::3a2a550b-1b2a-4046-b061-3d1bbe4898b9" providerId="AD" clId="Web-{72974E8B-B009-40F0-B6A1-185962508C3B}" dt="2020-05-25T21:34:00.604" v="116"/>
          <ac:picMkLst>
            <pc:docMk/>
            <pc:sldMk cId="1954274528" sldId="257"/>
            <ac:picMk id="7" creationId="{21D8D9D7-3B3A-4E59-BF2F-8E41515224D1}"/>
          </ac:picMkLst>
        </pc:picChg>
        <pc:picChg chg="add del mod">
          <ac:chgData name="Livingstone-F" userId="S::livingstone-f@dollaracademy.org.uk::3a2a550b-1b2a-4046-b061-3d1bbe4898b9" providerId="AD" clId="Web-{72974E8B-B009-40F0-B6A1-185962508C3B}" dt="2020-05-25T21:10:43.392" v="50"/>
          <ac:picMkLst>
            <pc:docMk/>
            <pc:sldMk cId="1954274528" sldId="257"/>
            <ac:picMk id="8" creationId="{8E9F574D-C52E-47EC-8ADB-EA6B53438D5E}"/>
          </ac:picMkLst>
        </pc:picChg>
        <pc:picChg chg="add mod modCrop">
          <ac:chgData name="Livingstone-F" userId="S::livingstone-f@dollaracademy.org.uk::3a2a550b-1b2a-4046-b061-3d1bbe4898b9" providerId="AD" clId="Web-{72974E8B-B009-40F0-B6A1-185962508C3B}" dt="2020-05-25T21:33:13.510" v="111"/>
          <ac:picMkLst>
            <pc:docMk/>
            <pc:sldMk cId="1954274528" sldId="257"/>
            <ac:picMk id="9" creationId="{8615E5A9-09DE-4787-99DD-AC7338E47A84}"/>
          </ac:picMkLst>
        </pc:picChg>
        <pc:picChg chg="add del mod">
          <ac:chgData name="Livingstone-F" userId="S::livingstone-f@dollaracademy.org.uk::3a2a550b-1b2a-4046-b061-3d1bbe4898b9" providerId="AD" clId="Web-{72974E8B-B009-40F0-B6A1-185962508C3B}" dt="2020-05-25T21:30:37.445" v="97"/>
          <ac:picMkLst>
            <pc:docMk/>
            <pc:sldMk cId="1954274528" sldId="257"/>
            <ac:picMk id="10" creationId="{4046937F-69C3-4441-97F2-7DF8F5A77023}"/>
          </ac:picMkLst>
        </pc:picChg>
        <pc:picChg chg="add mod ord">
          <ac:chgData name="Livingstone-F" userId="S::livingstone-f@dollaracademy.org.uk::3a2a550b-1b2a-4046-b061-3d1bbe4898b9" providerId="AD" clId="Web-{72974E8B-B009-40F0-B6A1-185962508C3B}" dt="2020-05-25T21:31:30.900" v="104"/>
          <ac:picMkLst>
            <pc:docMk/>
            <pc:sldMk cId="1954274528" sldId="257"/>
            <ac:picMk id="12" creationId="{B1E8707A-59E3-4A36-A393-9BF1329C1060}"/>
          </ac:picMkLst>
        </pc:picChg>
        <pc:cxnChg chg="del">
          <ac:chgData name="Livingstone-F" userId="S::livingstone-f@dollaracademy.org.uk::3a2a550b-1b2a-4046-b061-3d1bbe4898b9" providerId="AD" clId="Web-{72974E8B-B009-40F0-B6A1-185962508C3B}" dt="2020-05-25T21:31:30.900" v="104"/>
          <ac:cxnSpMkLst>
            <pc:docMk/>
            <pc:sldMk cId="1954274528" sldId="257"/>
            <ac:cxnSpMk id="13" creationId="{660DD545-904F-42CC-BDA1-857C4E73273F}"/>
          </ac:cxnSpMkLst>
        </pc:cxnChg>
        <pc:cxnChg chg="add">
          <ac:chgData name="Livingstone-F" userId="S::livingstone-f@dollaracademy.org.uk::3a2a550b-1b2a-4046-b061-3d1bbe4898b9" providerId="AD" clId="Web-{72974E8B-B009-40F0-B6A1-185962508C3B}" dt="2020-05-25T21:31:30.900" v="104"/>
          <ac:cxnSpMkLst>
            <pc:docMk/>
            <pc:sldMk cId="1954274528" sldId="257"/>
            <ac:cxnSpMk id="24" creationId="{4B8A0F3A-DA05-432C-AA0A-6EBB70ACC614}"/>
          </ac:cxnSpMkLst>
        </pc:cxnChg>
      </pc:sldChg>
      <pc:sldChg chg="modSp">
        <pc:chgData name="Livingstone-F" userId="S::livingstone-f@dollaracademy.org.uk::3a2a550b-1b2a-4046-b061-3d1bbe4898b9" providerId="AD" clId="Web-{72974E8B-B009-40F0-B6A1-185962508C3B}" dt="2020-05-25T20:56:24.456" v="20" actId="20577"/>
        <pc:sldMkLst>
          <pc:docMk/>
          <pc:sldMk cId="3999944067" sldId="258"/>
        </pc:sldMkLst>
        <pc:spChg chg="mod">
          <ac:chgData name="Livingstone-F" userId="S::livingstone-f@dollaracademy.org.uk::3a2a550b-1b2a-4046-b061-3d1bbe4898b9" providerId="AD" clId="Web-{72974E8B-B009-40F0-B6A1-185962508C3B}" dt="2020-05-25T20:56:24.456" v="20" actId="20577"/>
          <ac:spMkLst>
            <pc:docMk/>
            <pc:sldMk cId="3999944067" sldId="258"/>
            <ac:spMk id="3" creationId="{213F1BDE-8F55-47B6-9C18-0A372581F9B6}"/>
          </ac:spMkLst>
        </pc:spChg>
      </pc:sldChg>
      <pc:sldChg chg="modSp addAnim delAnim modAnim">
        <pc:chgData name="Livingstone-F" userId="S::livingstone-f@dollaracademy.org.uk::3a2a550b-1b2a-4046-b061-3d1bbe4898b9" providerId="AD" clId="Web-{72974E8B-B009-40F0-B6A1-185962508C3B}" dt="2020-05-25T21:35:24.791" v="126"/>
        <pc:sldMkLst>
          <pc:docMk/>
          <pc:sldMk cId="3409201821" sldId="259"/>
        </pc:sldMkLst>
        <pc:spChg chg="mod">
          <ac:chgData name="Livingstone-F" userId="S::livingstone-f@dollaracademy.org.uk::3a2a550b-1b2a-4046-b061-3d1bbe4898b9" providerId="AD" clId="Web-{72974E8B-B009-40F0-B6A1-185962508C3B}" dt="2020-05-25T20:57:17.972" v="29" actId="20577"/>
          <ac:spMkLst>
            <pc:docMk/>
            <pc:sldMk cId="3409201821" sldId="259"/>
            <ac:spMk id="2" creationId="{4067CF84-C6C9-49EA-B2D8-D02B668303FA}"/>
          </ac:spMkLst>
        </pc:spChg>
        <pc:picChg chg="mod">
          <ac:chgData name="Livingstone-F" userId="S::livingstone-f@dollaracademy.org.uk::3a2a550b-1b2a-4046-b061-3d1bbe4898b9" providerId="AD" clId="Web-{72974E8B-B009-40F0-B6A1-185962508C3B}" dt="2020-05-25T21:04:32.124" v="46" actId="14100"/>
          <ac:picMkLst>
            <pc:docMk/>
            <pc:sldMk cId="3409201821" sldId="259"/>
            <ac:picMk id="4" creationId="{6472136B-F16F-4F5A-A6A4-1803F47B4957}"/>
          </ac:picMkLst>
        </pc:picChg>
      </pc:sldChg>
      <pc:sldChg chg="modSp addAnim modAnim">
        <pc:chgData name="Livingstone-F" userId="S::livingstone-f@dollaracademy.org.uk::3a2a550b-1b2a-4046-b061-3d1bbe4898b9" providerId="AD" clId="Web-{72974E8B-B009-40F0-B6A1-185962508C3B}" dt="2020-05-25T21:35:43.494" v="129"/>
        <pc:sldMkLst>
          <pc:docMk/>
          <pc:sldMk cId="1982091288" sldId="260"/>
        </pc:sldMkLst>
        <pc:spChg chg="mod">
          <ac:chgData name="Livingstone-F" userId="S::livingstone-f@dollaracademy.org.uk::3a2a550b-1b2a-4046-b061-3d1bbe4898b9" providerId="AD" clId="Web-{72974E8B-B009-40F0-B6A1-185962508C3B}" dt="2020-05-25T20:57:04.393" v="26" actId="20577"/>
          <ac:spMkLst>
            <pc:docMk/>
            <pc:sldMk cId="1982091288" sldId="260"/>
            <ac:spMk id="2" creationId="{0B99547E-D4C2-426E-B664-2F3C9ADCE7AA}"/>
          </ac:spMkLst>
        </pc:spChg>
        <pc:spChg chg="mod">
          <ac:chgData name="Livingstone-F" userId="S::livingstone-f@dollaracademy.org.uk::3a2a550b-1b2a-4046-b061-3d1bbe4898b9" providerId="AD" clId="Web-{72974E8B-B009-40F0-B6A1-185962508C3B}" dt="2020-05-25T21:18:47.165" v="69" actId="14100"/>
          <ac:spMkLst>
            <pc:docMk/>
            <pc:sldMk cId="1982091288" sldId="260"/>
            <ac:spMk id="3" creationId="{AB128D4F-17B6-4541-8DC2-BFF34AE4DF58}"/>
          </ac:spMkLst>
        </pc:spChg>
        <pc:picChg chg="mod">
          <ac:chgData name="Livingstone-F" userId="S::livingstone-f@dollaracademy.org.uk::3a2a550b-1b2a-4046-b061-3d1bbe4898b9" providerId="AD" clId="Web-{72974E8B-B009-40F0-B6A1-185962508C3B}" dt="2020-05-25T21:19:26.462" v="78" actId="1076"/>
          <ac:picMkLst>
            <pc:docMk/>
            <pc:sldMk cId="1982091288" sldId="260"/>
            <ac:picMk id="4" creationId="{B90AB3A7-4EA5-4EEB-80B5-22D5A07FA74D}"/>
          </ac:picMkLst>
        </pc:picChg>
        <pc:picChg chg="mod">
          <ac:chgData name="Livingstone-F" userId="S::livingstone-f@dollaracademy.org.uk::3a2a550b-1b2a-4046-b061-3d1bbe4898b9" providerId="AD" clId="Web-{72974E8B-B009-40F0-B6A1-185962508C3B}" dt="2020-05-25T21:19:52.993" v="86" actId="1076"/>
          <ac:picMkLst>
            <pc:docMk/>
            <pc:sldMk cId="1982091288" sldId="260"/>
            <ac:picMk id="5" creationId="{BF014238-A3D4-4A52-805D-9BD19A801ABA}"/>
          </ac:picMkLst>
        </pc:picChg>
        <pc:picChg chg="mod">
          <ac:chgData name="Livingstone-F" userId="S::livingstone-f@dollaracademy.org.uk::3a2a550b-1b2a-4046-b061-3d1bbe4898b9" providerId="AD" clId="Web-{72974E8B-B009-40F0-B6A1-185962508C3B}" dt="2020-05-25T21:19:36.181" v="80" actId="14100"/>
          <ac:picMkLst>
            <pc:docMk/>
            <pc:sldMk cId="1982091288" sldId="260"/>
            <ac:picMk id="6" creationId="{08263B6F-1BF6-4ABC-9CC7-2BE31825DCA1}"/>
          </ac:picMkLst>
        </pc:picChg>
      </pc:sldChg>
      <pc:sldChg chg="modSp addAnim modAnim">
        <pc:chgData name="Livingstone-F" userId="S::livingstone-f@dollaracademy.org.uk::3a2a550b-1b2a-4046-b061-3d1bbe4898b9" providerId="AD" clId="Web-{72974E8B-B009-40F0-B6A1-185962508C3B}" dt="2020-05-25T21:36:06.416" v="139"/>
        <pc:sldMkLst>
          <pc:docMk/>
          <pc:sldMk cId="3530860951" sldId="262"/>
        </pc:sldMkLst>
        <pc:spChg chg="mod">
          <ac:chgData name="Livingstone-F" userId="S::livingstone-f@dollaracademy.org.uk::3a2a550b-1b2a-4046-b061-3d1bbe4898b9" providerId="AD" clId="Web-{72974E8B-B009-40F0-B6A1-185962508C3B}" dt="2020-05-25T21:35:56.244" v="132" actId="20577"/>
          <ac:spMkLst>
            <pc:docMk/>
            <pc:sldMk cId="3530860951" sldId="262"/>
            <ac:spMk id="3" creationId="{209F78B5-E00B-4650-9032-55F081DC4333}"/>
          </ac:spMkLst>
        </pc:spChg>
      </pc:sldChg>
      <pc:sldChg chg="addSp modSp mod setBg">
        <pc:chgData name="Livingstone-F" userId="S::livingstone-f@dollaracademy.org.uk::3a2a550b-1b2a-4046-b061-3d1bbe4898b9" providerId="AD" clId="Web-{72974E8B-B009-40F0-B6A1-185962508C3B}" dt="2020-05-25T21:04:02.620" v="45" actId="1076"/>
        <pc:sldMkLst>
          <pc:docMk/>
          <pc:sldMk cId="2076886978" sldId="263"/>
        </pc:sldMkLst>
        <pc:spChg chg="mod">
          <ac:chgData name="Livingstone-F" userId="S::livingstone-f@dollaracademy.org.uk::3a2a550b-1b2a-4046-b061-3d1bbe4898b9" providerId="AD" clId="Web-{72974E8B-B009-40F0-B6A1-185962508C3B}" dt="2020-05-25T21:03:46.839" v="42" actId="20577"/>
          <ac:spMkLst>
            <pc:docMk/>
            <pc:sldMk cId="2076886978" sldId="263"/>
            <ac:spMk id="2" creationId="{574993C6-9CD1-4D6C-8561-DE3BB4052D77}"/>
          </ac:spMkLst>
        </pc:spChg>
        <pc:spChg chg="mod ord">
          <ac:chgData name="Livingstone-F" userId="S::livingstone-f@dollaracademy.org.uk::3a2a550b-1b2a-4046-b061-3d1bbe4898b9" providerId="AD" clId="Web-{72974E8B-B009-40F0-B6A1-185962508C3B}" dt="2020-05-25T21:02:59.260" v="40" actId="1076"/>
          <ac:spMkLst>
            <pc:docMk/>
            <pc:sldMk cId="2076886978" sldId="263"/>
            <ac:spMk id="3" creationId="{E078E7C1-1A28-441D-9FC0-0AC4DE97BFF3}"/>
          </ac:spMkLst>
        </pc:spChg>
        <pc:spChg chg="add">
          <ac:chgData name="Livingstone-F" userId="S::livingstone-f@dollaracademy.org.uk::3a2a550b-1b2a-4046-b061-3d1bbe4898b9" providerId="AD" clId="Web-{72974E8B-B009-40F0-B6A1-185962508C3B}" dt="2020-05-25T21:02:41.197" v="38"/>
          <ac:spMkLst>
            <pc:docMk/>
            <pc:sldMk cId="2076886978" sldId="263"/>
            <ac:spMk id="10" creationId="{A9D068DB-E7E7-4102-9402-EAA049E13118}"/>
          </ac:spMkLst>
        </pc:spChg>
        <pc:spChg chg="add">
          <ac:chgData name="Livingstone-F" userId="S::livingstone-f@dollaracademy.org.uk::3a2a550b-1b2a-4046-b061-3d1bbe4898b9" providerId="AD" clId="Web-{72974E8B-B009-40F0-B6A1-185962508C3B}" dt="2020-05-25T21:02:41.197" v="38"/>
          <ac:spMkLst>
            <pc:docMk/>
            <pc:sldMk cId="2076886978" sldId="263"/>
            <ac:spMk id="12" creationId="{96C8906C-CCD9-4F71-B3DD-BC1331E1A9E8}"/>
          </ac:spMkLst>
        </pc:spChg>
        <pc:spChg chg="add">
          <ac:chgData name="Livingstone-F" userId="S::livingstone-f@dollaracademy.org.uk::3a2a550b-1b2a-4046-b061-3d1bbe4898b9" providerId="AD" clId="Web-{72974E8B-B009-40F0-B6A1-185962508C3B}" dt="2020-05-25T21:02:41.197" v="38"/>
          <ac:spMkLst>
            <pc:docMk/>
            <pc:sldMk cId="2076886978" sldId="263"/>
            <ac:spMk id="16" creationId="{9EF96A8B-E86D-4F3A-AA75-7B1E0891608D}"/>
          </ac:spMkLst>
        </pc:spChg>
        <pc:spChg chg="add">
          <ac:chgData name="Livingstone-F" userId="S::livingstone-f@dollaracademy.org.uk::3a2a550b-1b2a-4046-b061-3d1bbe4898b9" providerId="AD" clId="Web-{72974E8B-B009-40F0-B6A1-185962508C3B}" dt="2020-05-25T21:02:41.197" v="38"/>
          <ac:spMkLst>
            <pc:docMk/>
            <pc:sldMk cId="2076886978" sldId="263"/>
            <ac:spMk id="20" creationId="{ED78922C-0FA6-4876-B387-09E6D18A9832}"/>
          </ac:spMkLst>
        </pc:spChg>
        <pc:spChg chg="add">
          <ac:chgData name="Livingstone-F" userId="S::livingstone-f@dollaracademy.org.uk::3a2a550b-1b2a-4046-b061-3d1bbe4898b9" providerId="AD" clId="Web-{72974E8B-B009-40F0-B6A1-185962508C3B}" dt="2020-05-25T21:02:41.197" v="38"/>
          <ac:spMkLst>
            <pc:docMk/>
            <pc:sldMk cId="2076886978" sldId="263"/>
            <ac:spMk id="22" creationId="{6E822080-05A0-4490-8404-A5C900C2C869}"/>
          </ac:spMkLst>
        </pc:spChg>
        <pc:picChg chg="mod">
          <ac:chgData name="Livingstone-F" userId="S::livingstone-f@dollaracademy.org.uk::3a2a550b-1b2a-4046-b061-3d1bbe4898b9" providerId="AD" clId="Web-{72974E8B-B009-40F0-B6A1-185962508C3B}" dt="2020-05-25T21:04:02.620" v="45" actId="1076"/>
          <ac:picMkLst>
            <pc:docMk/>
            <pc:sldMk cId="2076886978" sldId="263"/>
            <ac:picMk id="5" creationId="{1D571E4A-DBA0-4DB9-83FB-917AB81B3D01}"/>
          </ac:picMkLst>
        </pc:picChg>
        <pc:cxnChg chg="add">
          <ac:chgData name="Livingstone-F" userId="S::livingstone-f@dollaracademy.org.uk::3a2a550b-1b2a-4046-b061-3d1bbe4898b9" providerId="AD" clId="Web-{72974E8B-B009-40F0-B6A1-185962508C3B}" dt="2020-05-25T21:02:41.197" v="38"/>
          <ac:cxnSpMkLst>
            <pc:docMk/>
            <pc:sldMk cId="2076886978" sldId="263"/>
            <ac:cxnSpMk id="14" creationId="{CA0D6F13-628B-4FC4-AD48-A2B64677D017}"/>
          </ac:cxnSpMkLst>
        </pc:cxnChg>
        <pc:cxnChg chg="add">
          <ac:chgData name="Livingstone-F" userId="S::livingstone-f@dollaracademy.org.uk::3a2a550b-1b2a-4046-b061-3d1bbe4898b9" providerId="AD" clId="Web-{72974E8B-B009-40F0-B6A1-185962508C3B}" dt="2020-05-25T21:02:41.197" v="38"/>
          <ac:cxnSpMkLst>
            <pc:docMk/>
            <pc:sldMk cId="2076886978" sldId="263"/>
            <ac:cxnSpMk id="18" creationId="{D5F5B333-A567-4994-B69F-B3D6FFA109AE}"/>
          </ac:cxnSpMkLst>
        </pc:cxnChg>
      </pc:sldChg>
    </pc:docChg>
  </pc:docChgLst>
  <pc:docChgLst>
    <pc:chgData name="Watson-RK" userId="S::watson-rk@dollaracademy.org.uk::e3983c80-b37c-4d47-8eab-7200ea3787d5" providerId="AD" clId="Web-{BB27772F-1651-40E4-AA68-62AD28A05A1D}"/>
    <pc:docChg chg="modSld">
      <pc:chgData name="Watson-RK" userId="S::watson-rk@dollaracademy.org.uk::e3983c80-b37c-4d47-8eab-7200ea3787d5" providerId="AD" clId="Web-{BB27772F-1651-40E4-AA68-62AD28A05A1D}" dt="2020-05-21T14:54:04.903" v="1" actId="20577"/>
      <pc:docMkLst>
        <pc:docMk/>
      </pc:docMkLst>
      <pc:sldChg chg="modSp">
        <pc:chgData name="Watson-RK" userId="S::watson-rk@dollaracademy.org.uk::e3983c80-b37c-4d47-8eab-7200ea3787d5" providerId="AD" clId="Web-{BB27772F-1651-40E4-AA68-62AD28A05A1D}" dt="2020-05-21T14:54:04.903" v="0" actId="20577"/>
        <pc:sldMkLst>
          <pc:docMk/>
          <pc:sldMk cId="1982091288" sldId="260"/>
        </pc:sldMkLst>
        <pc:spChg chg="mod">
          <ac:chgData name="Watson-RK" userId="S::watson-rk@dollaracademy.org.uk::e3983c80-b37c-4d47-8eab-7200ea3787d5" providerId="AD" clId="Web-{BB27772F-1651-40E4-AA68-62AD28A05A1D}" dt="2020-05-21T14:54:04.903" v="0" actId="20577"/>
          <ac:spMkLst>
            <pc:docMk/>
            <pc:sldMk cId="1982091288" sldId="260"/>
            <ac:spMk id="3" creationId="{AB128D4F-17B6-4541-8DC2-BFF34AE4DF58}"/>
          </ac:spMkLst>
        </pc:spChg>
      </pc:sldChg>
    </pc:docChg>
  </pc:docChgLst>
  <pc:docChgLst>
    <pc:chgData name="Watson-RK" userId="S::watson-rk@dollaracademy.org.uk::e3983c80-b37c-4d47-8eab-7200ea3787d5" providerId="AD" clId="Web-{B7B27BC2-C8CD-4222-85D9-ACCA36AE36CA}"/>
    <pc:docChg chg="addSld modSld">
      <pc:chgData name="Watson-RK" userId="S::watson-rk@dollaracademy.org.uk::e3983c80-b37c-4d47-8eab-7200ea3787d5" providerId="AD" clId="Web-{B7B27BC2-C8CD-4222-85D9-ACCA36AE36CA}" dt="2020-05-25T14:53:35.957" v="90"/>
      <pc:docMkLst>
        <pc:docMk/>
      </pc:docMkLst>
      <pc:sldChg chg="addSp delSp modSp mod setBg">
        <pc:chgData name="Watson-RK" userId="S::watson-rk@dollaracademy.org.uk::e3983c80-b37c-4d47-8eab-7200ea3787d5" providerId="AD" clId="Web-{B7B27BC2-C8CD-4222-85D9-ACCA36AE36CA}" dt="2020-05-25T14:53:35.957" v="90"/>
        <pc:sldMkLst>
          <pc:docMk/>
          <pc:sldMk cId="3530860951" sldId="262"/>
        </pc:sldMkLst>
        <pc:spChg chg="mod">
          <ac:chgData name="Watson-RK" userId="S::watson-rk@dollaracademy.org.uk::e3983c80-b37c-4d47-8eab-7200ea3787d5" providerId="AD" clId="Web-{B7B27BC2-C8CD-4222-85D9-ACCA36AE36CA}" dt="2020-05-25T14:53:18.457" v="88"/>
          <ac:spMkLst>
            <pc:docMk/>
            <pc:sldMk cId="3530860951" sldId="262"/>
            <ac:spMk id="2" creationId="{C4898504-1210-48D6-8151-706BCC20BF72}"/>
          </ac:spMkLst>
        </pc:spChg>
        <pc:spChg chg="mod">
          <ac:chgData name="Watson-RK" userId="S::watson-rk@dollaracademy.org.uk::e3983c80-b37c-4d47-8eab-7200ea3787d5" providerId="AD" clId="Web-{B7B27BC2-C8CD-4222-85D9-ACCA36AE36CA}" dt="2020-05-25T14:53:18.457" v="88"/>
          <ac:spMkLst>
            <pc:docMk/>
            <pc:sldMk cId="3530860951" sldId="262"/>
            <ac:spMk id="3" creationId="{209F78B5-E00B-4650-9032-55F081DC4333}"/>
          </ac:spMkLst>
        </pc:spChg>
        <pc:spChg chg="add">
          <ac:chgData name="Watson-RK" userId="S::watson-rk@dollaracademy.org.uk::e3983c80-b37c-4d47-8eab-7200ea3787d5" providerId="AD" clId="Web-{B7B27BC2-C8CD-4222-85D9-ACCA36AE36CA}" dt="2020-05-25T14:53:18.457" v="88"/>
          <ac:spMkLst>
            <pc:docMk/>
            <pc:sldMk cId="3530860951" sldId="262"/>
            <ac:spMk id="10" creationId="{89A15B34-7666-455D-93C3-53D707A09145}"/>
          </ac:spMkLst>
        </pc:spChg>
        <pc:spChg chg="add">
          <ac:chgData name="Watson-RK" userId="S::watson-rk@dollaracademy.org.uk::e3983c80-b37c-4d47-8eab-7200ea3787d5" providerId="AD" clId="Web-{B7B27BC2-C8CD-4222-85D9-ACCA36AE36CA}" dt="2020-05-25T14:53:18.457" v="88"/>
          <ac:spMkLst>
            <pc:docMk/>
            <pc:sldMk cId="3530860951" sldId="262"/>
            <ac:spMk id="12" creationId="{77796A28-7633-4718-9C06-5E272C9398EB}"/>
          </ac:spMkLst>
        </pc:spChg>
        <pc:spChg chg="add del">
          <ac:chgData name="Watson-RK" userId="S::watson-rk@dollaracademy.org.uk::e3983c80-b37c-4d47-8eab-7200ea3787d5" providerId="AD" clId="Web-{B7B27BC2-C8CD-4222-85D9-ACCA36AE36CA}" dt="2020-05-25T14:53:15.315" v="87"/>
          <ac:spMkLst>
            <pc:docMk/>
            <pc:sldMk cId="3530860951" sldId="262"/>
            <ac:spMk id="13" creationId="{89A15B34-7666-455D-93C3-53D707A09145}"/>
          </ac:spMkLst>
        </pc:spChg>
        <pc:spChg chg="add">
          <ac:chgData name="Watson-RK" userId="S::watson-rk@dollaracademy.org.uk::e3983c80-b37c-4d47-8eab-7200ea3787d5" providerId="AD" clId="Web-{B7B27BC2-C8CD-4222-85D9-ACCA36AE36CA}" dt="2020-05-25T14:53:18.457" v="88"/>
          <ac:spMkLst>
            <pc:docMk/>
            <pc:sldMk cId="3530860951" sldId="262"/>
            <ac:spMk id="14" creationId="{E9FFE639-1DD3-4BEF-9F53-4D6C3C2E7E81}"/>
          </ac:spMkLst>
        </pc:spChg>
        <pc:spChg chg="add">
          <ac:chgData name="Watson-RK" userId="S::watson-rk@dollaracademy.org.uk::e3983c80-b37c-4d47-8eab-7200ea3787d5" providerId="AD" clId="Web-{B7B27BC2-C8CD-4222-85D9-ACCA36AE36CA}" dt="2020-05-25T14:53:18.457" v="88"/>
          <ac:spMkLst>
            <pc:docMk/>
            <pc:sldMk cId="3530860951" sldId="262"/>
            <ac:spMk id="16" creationId="{BE0E265C-BD14-4987-BD68-42A8341C91AE}"/>
          </ac:spMkLst>
        </pc:spChg>
        <pc:spChg chg="add del">
          <ac:chgData name="Watson-RK" userId="S::watson-rk@dollaracademy.org.uk::e3983c80-b37c-4d47-8eab-7200ea3787d5" providerId="AD" clId="Web-{B7B27BC2-C8CD-4222-85D9-ACCA36AE36CA}" dt="2020-05-25T14:53:15.315" v="87"/>
          <ac:spMkLst>
            <pc:docMk/>
            <pc:sldMk cId="3530860951" sldId="262"/>
            <ac:spMk id="17" creationId="{77796A28-7633-4718-9C06-5E272C9398EB}"/>
          </ac:spMkLst>
        </pc:spChg>
        <pc:spChg chg="add">
          <ac:chgData name="Watson-RK" userId="S::watson-rk@dollaracademy.org.uk::e3983c80-b37c-4d47-8eab-7200ea3787d5" providerId="AD" clId="Web-{B7B27BC2-C8CD-4222-85D9-ACCA36AE36CA}" dt="2020-05-25T14:53:18.457" v="88"/>
          <ac:spMkLst>
            <pc:docMk/>
            <pc:sldMk cId="3530860951" sldId="262"/>
            <ac:spMk id="18" creationId="{D195D730-CA25-4544-9535-A72547B1FC13}"/>
          </ac:spMkLst>
        </pc:spChg>
        <pc:spChg chg="add del">
          <ac:chgData name="Watson-RK" userId="S::watson-rk@dollaracademy.org.uk::e3983c80-b37c-4d47-8eab-7200ea3787d5" providerId="AD" clId="Web-{B7B27BC2-C8CD-4222-85D9-ACCA36AE36CA}" dt="2020-05-25T14:53:15.315" v="87"/>
          <ac:spMkLst>
            <pc:docMk/>
            <pc:sldMk cId="3530860951" sldId="262"/>
            <ac:spMk id="19" creationId="{E9FFE639-1DD3-4BEF-9F53-4D6C3C2E7E81}"/>
          </ac:spMkLst>
        </pc:spChg>
        <pc:spChg chg="add">
          <ac:chgData name="Watson-RK" userId="S::watson-rk@dollaracademy.org.uk::e3983c80-b37c-4d47-8eab-7200ea3787d5" providerId="AD" clId="Web-{B7B27BC2-C8CD-4222-85D9-ACCA36AE36CA}" dt="2020-05-25T14:53:18.457" v="88"/>
          <ac:spMkLst>
            <pc:docMk/>
            <pc:sldMk cId="3530860951" sldId="262"/>
            <ac:spMk id="20" creationId="{E452020F-59A1-49AA-8AD3-B43A303ED7A8}"/>
          </ac:spMkLst>
        </pc:spChg>
        <pc:spChg chg="add del">
          <ac:chgData name="Watson-RK" userId="S::watson-rk@dollaracademy.org.uk::e3983c80-b37c-4d47-8eab-7200ea3787d5" providerId="AD" clId="Web-{B7B27BC2-C8CD-4222-85D9-ACCA36AE36CA}" dt="2020-05-25T14:53:15.315" v="87"/>
          <ac:spMkLst>
            <pc:docMk/>
            <pc:sldMk cId="3530860951" sldId="262"/>
            <ac:spMk id="21" creationId="{BE0E265C-BD14-4987-BD68-42A8341C91AE}"/>
          </ac:spMkLst>
        </pc:spChg>
        <pc:spChg chg="add">
          <ac:chgData name="Watson-RK" userId="S::watson-rk@dollaracademy.org.uk::e3983c80-b37c-4d47-8eab-7200ea3787d5" providerId="AD" clId="Web-{B7B27BC2-C8CD-4222-85D9-ACCA36AE36CA}" dt="2020-05-25T14:53:18.457" v="88"/>
          <ac:spMkLst>
            <pc:docMk/>
            <pc:sldMk cId="3530860951" sldId="262"/>
            <ac:spMk id="22" creationId="{1721D147-6430-4929-9227-5123CB416FE7}"/>
          </ac:spMkLst>
        </pc:spChg>
        <pc:spChg chg="add del">
          <ac:chgData name="Watson-RK" userId="S::watson-rk@dollaracademy.org.uk::e3983c80-b37c-4d47-8eab-7200ea3787d5" providerId="AD" clId="Web-{B7B27BC2-C8CD-4222-85D9-ACCA36AE36CA}" dt="2020-05-25T14:53:15.315" v="87"/>
          <ac:spMkLst>
            <pc:docMk/>
            <pc:sldMk cId="3530860951" sldId="262"/>
            <ac:spMk id="23" creationId="{D195D730-CA25-4544-9535-A72547B1FC13}"/>
          </ac:spMkLst>
        </pc:spChg>
        <pc:spChg chg="add del">
          <ac:chgData name="Watson-RK" userId="S::watson-rk@dollaracademy.org.uk::e3983c80-b37c-4d47-8eab-7200ea3787d5" providerId="AD" clId="Web-{B7B27BC2-C8CD-4222-85D9-ACCA36AE36CA}" dt="2020-05-25T14:53:15.315" v="87"/>
          <ac:spMkLst>
            <pc:docMk/>
            <pc:sldMk cId="3530860951" sldId="262"/>
            <ac:spMk id="25" creationId="{E452020F-59A1-49AA-8AD3-B43A303ED7A8}"/>
          </ac:spMkLst>
        </pc:spChg>
        <pc:spChg chg="add del">
          <ac:chgData name="Watson-RK" userId="S::watson-rk@dollaracademy.org.uk::e3983c80-b37c-4d47-8eab-7200ea3787d5" providerId="AD" clId="Web-{B7B27BC2-C8CD-4222-85D9-ACCA36AE36CA}" dt="2020-05-25T14:53:15.315" v="87"/>
          <ac:spMkLst>
            <pc:docMk/>
            <pc:sldMk cId="3530860951" sldId="262"/>
            <ac:spMk id="27" creationId="{1721D147-6430-4929-9227-5123CB416FE7}"/>
          </ac:spMkLst>
        </pc:spChg>
        <pc:picChg chg="mod">
          <ac:chgData name="Watson-RK" userId="S::watson-rk@dollaracademy.org.uk::e3983c80-b37c-4d47-8eab-7200ea3787d5" providerId="AD" clId="Web-{B7B27BC2-C8CD-4222-85D9-ACCA36AE36CA}" dt="2020-05-25T14:53:18.457" v="88"/>
          <ac:picMkLst>
            <pc:docMk/>
            <pc:sldMk cId="3530860951" sldId="262"/>
            <ac:picMk id="5" creationId="{2891566F-7777-4924-BE7F-A94D1B4CF0E9}"/>
          </ac:picMkLst>
        </pc:picChg>
        <pc:picChg chg="mod ord">
          <ac:chgData name="Watson-RK" userId="S::watson-rk@dollaracademy.org.uk::e3983c80-b37c-4d47-8eab-7200ea3787d5" providerId="AD" clId="Web-{B7B27BC2-C8CD-4222-85D9-ACCA36AE36CA}" dt="2020-05-25T14:53:18.457" v="88"/>
          <ac:picMkLst>
            <pc:docMk/>
            <pc:sldMk cId="3530860951" sldId="262"/>
            <ac:picMk id="6" creationId="{F3DF3EB1-80E2-4E08-87DD-EA6659D32ED9}"/>
          </ac:picMkLst>
        </pc:picChg>
        <pc:picChg chg="mod">
          <ac:chgData name="Watson-RK" userId="S::watson-rk@dollaracademy.org.uk::e3983c80-b37c-4d47-8eab-7200ea3787d5" providerId="AD" clId="Web-{B7B27BC2-C8CD-4222-85D9-ACCA36AE36CA}" dt="2020-05-25T14:53:18.457" v="88"/>
          <ac:picMkLst>
            <pc:docMk/>
            <pc:sldMk cId="3530860951" sldId="262"/>
            <ac:picMk id="7" creationId="{CBFF89AD-B68F-470A-96A0-A32CBF956B5A}"/>
          </ac:picMkLst>
        </pc:picChg>
        <pc:picChg chg="mod ord">
          <ac:chgData name="Watson-RK" userId="S::watson-rk@dollaracademy.org.uk::e3983c80-b37c-4d47-8eab-7200ea3787d5" providerId="AD" clId="Web-{B7B27BC2-C8CD-4222-85D9-ACCA36AE36CA}" dt="2020-05-25T14:53:18.457" v="88"/>
          <ac:picMkLst>
            <pc:docMk/>
            <pc:sldMk cId="3530860951" sldId="262"/>
            <ac:picMk id="8" creationId="{96FA58A1-5839-4916-B58D-F5D6C2E244EB}"/>
          </ac:picMkLst>
        </pc:picChg>
        <pc:cxnChg chg="add">
          <ac:chgData name="Watson-RK" userId="S::watson-rk@dollaracademy.org.uk::e3983c80-b37c-4d47-8eab-7200ea3787d5" providerId="AD" clId="Web-{B7B27BC2-C8CD-4222-85D9-ACCA36AE36CA}" dt="2020-05-25T14:53:18.457" v="88"/>
          <ac:cxnSpMkLst>
            <pc:docMk/>
            <pc:sldMk cId="3530860951" sldId="262"/>
            <ac:cxnSpMk id="11" creationId="{CE41DE80-09FF-4A10-A732-22A5EB5092ED}"/>
          </ac:cxnSpMkLst>
        </pc:cxnChg>
        <pc:cxnChg chg="add del">
          <ac:chgData name="Watson-RK" userId="S::watson-rk@dollaracademy.org.uk::e3983c80-b37c-4d47-8eab-7200ea3787d5" providerId="AD" clId="Web-{B7B27BC2-C8CD-4222-85D9-ACCA36AE36CA}" dt="2020-05-25T14:53:15.315" v="87"/>
          <ac:cxnSpMkLst>
            <pc:docMk/>
            <pc:sldMk cId="3530860951" sldId="262"/>
            <ac:cxnSpMk id="15" creationId="{CE41DE80-09FF-4A10-A732-22A5EB5092ED}"/>
          </ac:cxnSpMkLst>
        </pc:cxnChg>
      </pc:sldChg>
      <pc:sldChg chg="addSp delSp modSp new mod setBg">
        <pc:chgData name="Watson-RK" userId="S::watson-rk@dollaracademy.org.uk::e3983c80-b37c-4d47-8eab-7200ea3787d5" providerId="AD" clId="Web-{B7B27BC2-C8CD-4222-85D9-ACCA36AE36CA}" dt="2020-05-25T14:50:37.675" v="85" actId="1076"/>
        <pc:sldMkLst>
          <pc:docMk/>
          <pc:sldMk cId="2076886978" sldId="263"/>
        </pc:sldMkLst>
        <pc:spChg chg="mod">
          <ac:chgData name="Watson-RK" userId="S::watson-rk@dollaracademy.org.uk::e3983c80-b37c-4d47-8eab-7200ea3787d5" providerId="AD" clId="Web-{B7B27BC2-C8CD-4222-85D9-ACCA36AE36CA}" dt="2020-05-25T14:47:34.223" v="33" actId="20577"/>
          <ac:spMkLst>
            <pc:docMk/>
            <pc:sldMk cId="2076886978" sldId="263"/>
            <ac:spMk id="2" creationId="{574993C6-9CD1-4D6C-8561-DE3BB4052D77}"/>
          </ac:spMkLst>
        </pc:spChg>
        <pc:spChg chg="add mod">
          <ac:chgData name="Watson-RK" userId="S::watson-rk@dollaracademy.org.uk::e3983c80-b37c-4d47-8eab-7200ea3787d5" providerId="AD" clId="Web-{B7B27BC2-C8CD-4222-85D9-ACCA36AE36CA}" dt="2020-05-25T14:48:38.114" v="76" actId="1076"/>
          <ac:spMkLst>
            <pc:docMk/>
            <pc:sldMk cId="2076886978" sldId="263"/>
            <ac:spMk id="3" creationId="{E078E7C1-1A28-441D-9FC0-0AC4DE97BFF3}"/>
          </ac:spMkLst>
        </pc:spChg>
        <pc:picChg chg="add del mod">
          <ac:chgData name="Watson-RK" userId="S::watson-rk@dollaracademy.org.uk::e3983c80-b37c-4d47-8eab-7200ea3787d5" providerId="AD" clId="Web-{B7B27BC2-C8CD-4222-85D9-ACCA36AE36CA}" dt="2020-05-25T14:50:07.879" v="81"/>
          <ac:picMkLst>
            <pc:docMk/>
            <pc:sldMk cId="2076886978" sldId="263"/>
            <ac:picMk id="4" creationId="{C5E52BD8-6F03-4477-BF8A-D34A7194C51B}"/>
          </ac:picMkLst>
        </pc:picChg>
        <pc:picChg chg="add mod">
          <ac:chgData name="Watson-RK" userId="S::watson-rk@dollaracademy.org.uk::e3983c80-b37c-4d47-8eab-7200ea3787d5" providerId="AD" clId="Web-{B7B27BC2-C8CD-4222-85D9-ACCA36AE36CA}" dt="2020-05-25T14:50:37.675" v="85" actId="1076"/>
          <ac:picMkLst>
            <pc:docMk/>
            <pc:sldMk cId="2076886978" sldId="263"/>
            <ac:picMk id="5" creationId="{1D571E4A-DBA0-4DB9-83FB-917AB81B3D01}"/>
          </ac:picMkLst>
        </pc:picChg>
      </pc:sldChg>
    </pc:docChg>
  </pc:docChgLst>
  <pc:docChgLst>
    <pc:chgData name="Galloway-M" userId="S::galloway-m@dollaracademy.org.uk::b2ed11b8-12a6-4533-9d77-292864ff1dc7" providerId="AD" clId="Web-{A7D419BF-E1FE-4254-9671-381AD340C951}"/>
    <pc:docChg chg="modSld">
      <pc:chgData name="Galloway-M" userId="S::galloway-m@dollaracademy.org.uk::b2ed11b8-12a6-4533-9d77-292864ff1dc7" providerId="AD" clId="Web-{A7D419BF-E1FE-4254-9671-381AD340C951}" dt="2020-05-25T20:15:15.781" v="258" actId="1076"/>
      <pc:docMkLst>
        <pc:docMk/>
      </pc:docMkLst>
      <pc:sldChg chg="addSp modSp">
        <pc:chgData name="Galloway-M" userId="S::galloway-m@dollaracademy.org.uk::b2ed11b8-12a6-4533-9d77-292864ff1dc7" providerId="AD" clId="Web-{A7D419BF-E1FE-4254-9671-381AD340C951}" dt="2020-05-25T20:15:15.781" v="258" actId="1076"/>
        <pc:sldMkLst>
          <pc:docMk/>
          <pc:sldMk cId="1954274528" sldId="257"/>
        </pc:sldMkLst>
        <pc:spChg chg="add mod">
          <ac:chgData name="Galloway-M" userId="S::galloway-m@dollaracademy.org.uk::b2ed11b8-12a6-4533-9d77-292864ff1dc7" providerId="AD" clId="Web-{A7D419BF-E1FE-4254-9671-381AD340C951}" dt="2020-05-25T20:15:15.781" v="258" actId="1076"/>
          <ac:spMkLst>
            <pc:docMk/>
            <pc:sldMk cId="1954274528" sldId="257"/>
            <ac:spMk id="6" creationId="{ED5E0044-E9B2-4CAB-9BBB-B726FE471D11}"/>
          </ac:spMkLst>
        </pc:spChg>
        <pc:picChg chg="add mod">
          <ac:chgData name="Galloway-M" userId="S::galloway-m@dollaracademy.org.uk::b2ed11b8-12a6-4533-9d77-292864ff1dc7" providerId="AD" clId="Web-{A7D419BF-E1FE-4254-9671-381AD340C951}" dt="2020-05-25T20:07:32.479" v="1" actId="1076"/>
          <ac:picMkLst>
            <pc:docMk/>
            <pc:sldMk cId="1954274528" sldId="257"/>
            <ac:picMk id="4" creationId="{D09D37F7-03CD-4DEC-982D-BDD0F77388F9}"/>
          </ac:picMkLst>
        </pc:picChg>
        <pc:picChg chg="add mod">
          <ac:chgData name="Galloway-M" userId="S::galloway-m@dollaracademy.org.uk::b2ed11b8-12a6-4533-9d77-292864ff1dc7" providerId="AD" clId="Web-{A7D419BF-E1FE-4254-9671-381AD340C951}" dt="2020-05-25T20:07:44.447" v="3" actId="1076"/>
          <ac:picMkLst>
            <pc:docMk/>
            <pc:sldMk cId="1954274528" sldId="257"/>
            <ac:picMk id="5" creationId="{AEB0D5C0-74F3-4911-81DB-273FC33F9031}"/>
          </ac:picMkLst>
        </pc:picChg>
      </pc:sldChg>
    </pc:docChg>
  </pc:docChgLst>
  <pc:docChgLst>
    <pc:chgData name="Livingstone-F" userId="S::livingstone-f@dollaracademy.org.uk::3a2a550b-1b2a-4046-b061-3d1bbe4898b9" providerId="AD" clId="Web-{1CCC58C9-08AC-49C5-AD22-7EA905764C2E}"/>
    <pc:docChg chg="modSld">
      <pc:chgData name="Livingstone-F" userId="S::livingstone-f@dollaracademy.org.uk::3a2a550b-1b2a-4046-b061-3d1bbe4898b9" providerId="AD" clId="Web-{1CCC58C9-08AC-49C5-AD22-7EA905764C2E}" dt="2020-05-25T20:51:56.865" v="19" actId="20577"/>
      <pc:docMkLst>
        <pc:docMk/>
      </pc:docMkLst>
      <pc:sldChg chg="addSp modSp mod setBg">
        <pc:chgData name="Livingstone-F" userId="S::livingstone-f@dollaracademy.org.uk::3a2a550b-1b2a-4046-b061-3d1bbe4898b9" providerId="AD" clId="Web-{1CCC58C9-08AC-49C5-AD22-7EA905764C2E}" dt="2020-05-25T20:51:56.865" v="18" actId="20577"/>
        <pc:sldMkLst>
          <pc:docMk/>
          <pc:sldMk cId="1954274528" sldId="257"/>
        </pc:sldMkLst>
        <pc:spChg chg="mod">
          <ac:chgData name="Livingstone-F" userId="S::livingstone-f@dollaracademy.org.uk::3a2a550b-1b2a-4046-b061-3d1bbe4898b9" providerId="AD" clId="Web-{1CCC58C9-08AC-49C5-AD22-7EA905764C2E}" dt="2020-05-25T20:42:12.002" v="15" actId="14100"/>
          <ac:spMkLst>
            <pc:docMk/>
            <pc:sldMk cId="1954274528" sldId="257"/>
            <ac:spMk id="2" creationId="{C4898504-1210-48D6-8151-706BCC20BF72}"/>
          </ac:spMkLst>
        </pc:spChg>
        <pc:spChg chg="mod ord">
          <ac:chgData name="Livingstone-F" userId="S::livingstone-f@dollaracademy.org.uk::3a2a550b-1b2a-4046-b061-3d1bbe4898b9" providerId="AD" clId="Web-{1CCC58C9-08AC-49C5-AD22-7EA905764C2E}" dt="2020-05-25T20:40:15.689" v="0"/>
          <ac:spMkLst>
            <pc:docMk/>
            <pc:sldMk cId="1954274528" sldId="257"/>
            <ac:spMk id="3" creationId="{209F78B5-E00B-4650-9032-55F081DC4333}"/>
          </ac:spMkLst>
        </pc:spChg>
        <pc:spChg chg="mod">
          <ac:chgData name="Livingstone-F" userId="S::livingstone-f@dollaracademy.org.uk::3a2a550b-1b2a-4046-b061-3d1bbe4898b9" providerId="AD" clId="Web-{1CCC58C9-08AC-49C5-AD22-7EA905764C2E}" dt="2020-05-25T20:51:56.865" v="18" actId="20577"/>
          <ac:spMkLst>
            <pc:docMk/>
            <pc:sldMk cId="1954274528" sldId="257"/>
            <ac:spMk id="6" creationId="{ED5E0044-E9B2-4CAB-9BBB-B726FE471D11}"/>
          </ac:spMkLst>
        </pc:spChg>
        <pc:spChg chg="add">
          <ac:chgData name="Livingstone-F" userId="S::livingstone-f@dollaracademy.org.uk::3a2a550b-1b2a-4046-b061-3d1bbe4898b9" providerId="AD" clId="Web-{1CCC58C9-08AC-49C5-AD22-7EA905764C2E}" dt="2020-05-25T20:40:15.689" v="0"/>
          <ac:spMkLst>
            <pc:docMk/>
            <pc:sldMk cId="1954274528" sldId="257"/>
            <ac:spMk id="11" creationId="{2271B622-CD47-43D5-854A-8234B02B8D9D}"/>
          </ac:spMkLst>
        </pc:spChg>
        <pc:spChg chg="add">
          <ac:chgData name="Livingstone-F" userId="S::livingstone-f@dollaracademy.org.uk::3a2a550b-1b2a-4046-b061-3d1bbe4898b9" providerId="AD" clId="Web-{1CCC58C9-08AC-49C5-AD22-7EA905764C2E}" dt="2020-05-25T20:40:15.689" v="0"/>
          <ac:spMkLst>
            <pc:docMk/>
            <pc:sldMk cId="1954274528" sldId="257"/>
            <ac:spMk id="15" creationId="{75DCEAED-CB98-40CF-8633-8DC69CD90A09}"/>
          </ac:spMkLst>
        </pc:spChg>
        <pc:spChg chg="add">
          <ac:chgData name="Livingstone-F" userId="S::livingstone-f@dollaracademy.org.uk::3a2a550b-1b2a-4046-b061-3d1bbe4898b9" providerId="AD" clId="Web-{1CCC58C9-08AC-49C5-AD22-7EA905764C2E}" dt="2020-05-25T20:40:15.689" v="0"/>
          <ac:spMkLst>
            <pc:docMk/>
            <pc:sldMk cId="1954274528" sldId="257"/>
            <ac:spMk id="17" creationId="{DAFC60AD-435C-4643-AF00-2B0908BC0B11}"/>
          </ac:spMkLst>
        </pc:spChg>
        <pc:picChg chg="mod ord">
          <ac:chgData name="Livingstone-F" userId="S::livingstone-f@dollaracademy.org.uk::3a2a550b-1b2a-4046-b061-3d1bbe4898b9" providerId="AD" clId="Web-{1CCC58C9-08AC-49C5-AD22-7EA905764C2E}" dt="2020-05-25T20:42:01.064" v="14" actId="14100"/>
          <ac:picMkLst>
            <pc:docMk/>
            <pc:sldMk cId="1954274528" sldId="257"/>
            <ac:picMk id="4" creationId="{D09D37F7-03CD-4DEC-982D-BDD0F77388F9}"/>
          </ac:picMkLst>
        </pc:picChg>
        <pc:picChg chg="mod">
          <ac:chgData name="Livingstone-F" userId="S::livingstone-f@dollaracademy.org.uk::3a2a550b-1b2a-4046-b061-3d1bbe4898b9" providerId="AD" clId="Web-{1CCC58C9-08AC-49C5-AD22-7EA905764C2E}" dt="2020-05-25T20:40:15.689" v="0"/>
          <ac:picMkLst>
            <pc:docMk/>
            <pc:sldMk cId="1954274528" sldId="257"/>
            <ac:picMk id="5" creationId="{AEB0D5C0-74F3-4911-81DB-273FC33F9031}"/>
          </ac:picMkLst>
        </pc:picChg>
        <pc:cxnChg chg="add">
          <ac:chgData name="Livingstone-F" userId="S::livingstone-f@dollaracademy.org.uk::3a2a550b-1b2a-4046-b061-3d1bbe4898b9" providerId="AD" clId="Web-{1CCC58C9-08AC-49C5-AD22-7EA905764C2E}" dt="2020-05-25T20:40:15.689" v="0"/>
          <ac:cxnSpMkLst>
            <pc:docMk/>
            <pc:sldMk cId="1954274528" sldId="257"/>
            <ac:cxnSpMk id="13" creationId="{660DD545-904F-42CC-BDA1-857C4E73273F}"/>
          </ac:cxnSpMkLst>
        </pc:cxnChg>
      </pc:sldChg>
    </pc:docChg>
  </pc:docChgLst>
  <pc:docChgLst>
    <pc:chgData name="Livingstone-F" userId="S::livingstone-f@dollaracademy.org.uk::3a2a550b-1b2a-4046-b061-3d1bbe4898b9" providerId="AD" clId="Web-{BCDB5220-3BF0-4FD8-A8A1-00FFE54D2DF8}"/>
    <pc:docChg chg="modSld">
      <pc:chgData name="Livingstone-F" userId="S::livingstone-f@dollaracademy.org.uk::3a2a550b-1b2a-4046-b061-3d1bbe4898b9" providerId="AD" clId="Web-{BCDB5220-3BF0-4FD8-A8A1-00FFE54D2DF8}" dt="2020-05-26T13:57:16.690" v="19" actId="20577"/>
      <pc:docMkLst>
        <pc:docMk/>
      </pc:docMkLst>
      <pc:sldChg chg="modSp">
        <pc:chgData name="Livingstone-F" userId="S::livingstone-f@dollaracademy.org.uk::3a2a550b-1b2a-4046-b061-3d1bbe4898b9" providerId="AD" clId="Web-{BCDB5220-3BF0-4FD8-A8A1-00FFE54D2DF8}" dt="2020-05-26T13:57:15.221" v="17" actId="20577"/>
        <pc:sldMkLst>
          <pc:docMk/>
          <pc:sldMk cId="3999944067" sldId="258"/>
        </pc:sldMkLst>
        <pc:spChg chg="mod">
          <ac:chgData name="Livingstone-F" userId="S::livingstone-f@dollaracademy.org.uk::3a2a550b-1b2a-4046-b061-3d1bbe4898b9" providerId="AD" clId="Web-{BCDB5220-3BF0-4FD8-A8A1-00FFE54D2DF8}" dt="2020-05-26T13:56:58.752" v="10" actId="20577"/>
          <ac:spMkLst>
            <pc:docMk/>
            <pc:sldMk cId="3999944067" sldId="258"/>
            <ac:spMk id="2" creationId="{93475105-55E3-4773-9CDC-153C45E6B343}"/>
          </ac:spMkLst>
        </pc:spChg>
        <pc:spChg chg="mod">
          <ac:chgData name="Livingstone-F" userId="S::livingstone-f@dollaracademy.org.uk::3a2a550b-1b2a-4046-b061-3d1bbe4898b9" providerId="AD" clId="Web-{BCDB5220-3BF0-4FD8-A8A1-00FFE54D2DF8}" dt="2020-05-26T13:57:15.221" v="17" actId="20577"/>
          <ac:spMkLst>
            <pc:docMk/>
            <pc:sldMk cId="3999944067" sldId="258"/>
            <ac:spMk id="3" creationId="{213F1BDE-8F55-47B6-9C18-0A372581F9B6}"/>
          </ac:spMkLst>
        </pc:spChg>
      </pc:sldChg>
    </pc:docChg>
  </pc:docChgLst>
  <pc:docChgLst>
    <pc:chgData name="Livingstone-F" userId="S::livingstone-f@dollaracademy.org.uk::3a2a550b-1b2a-4046-b061-3d1bbe4898b9" providerId="AD" clId="Web-{8E57639B-E8AE-41AB-A141-B98D16157ACD}"/>
    <pc:docChg chg="modSld">
      <pc:chgData name="Livingstone-F" userId="S::livingstone-f@dollaracademy.org.uk::3a2a550b-1b2a-4046-b061-3d1bbe4898b9" providerId="AD" clId="Web-{8E57639B-E8AE-41AB-A141-B98D16157ACD}" dt="2020-05-22T16:10:39.318" v="0" actId="1076"/>
      <pc:docMkLst>
        <pc:docMk/>
      </pc:docMkLst>
      <pc:sldChg chg="modSp">
        <pc:chgData name="Livingstone-F" userId="S::livingstone-f@dollaracademy.org.uk::3a2a550b-1b2a-4046-b061-3d1bbe4898b9" providerId="AD" clId="Web-{8E57639B-E8AE-41AB-A141-B98D16157ACD}" dt="2020-05-22T16:10:39.318" v="0" actId="1076"/>
        <pc:sldMkLst>
          <pc:docMk/>
          <pc:sldMk cId="109857222" sldId="256"/>
        </pc:sldMkLst>
        <pc:picChg chg="mod">
          <ac:chgData name="Livingstone-F" userId="S::livingstone-f@dollaracademy.org.uk::3a2a550b-1b2a-4046-b061-3d1bbe4898b9" providerId="AD" clId="Web-{8E57639B-E8AE-41AB-A141-B98D16157ACD}" dt="2020-05-22T16:10:39.318" v="0" actId="1076"/>
          <ac:picMkLst>
            <pc:docMk/>
            <pc:sldMk cId="109857222" sldId="256"/>
            <ac:picMk id="4" creationId="{ED9ECFF2-C9F7-40CC-A81D-DB0D399E15CF}"/>
          </ac:picMkLst>
        </pc:picChg>
      </pc:sldChg>
    </pc:docChg>
  </pc:docChgLst>
  <pc:docChgLst>
    <pc:chgData name="Watson-RK" userId="S::watson-rk@dollaracademy.org.uk::e3983c80-b37c-4d47-8eab-7200ea3787d5" providerId="AD" clId="Web-{33A46451-743A-487D-B524-3C2338A9C98C}"/>
    <pc:docChg chg="modSld">
      <pc:chgData name="Watson-RK" userId="S::watson-rk@dollaracademy.org.uk::e3983c80-b37c-4d47-8eab-7200ea3787d5" providerId="AD" clId="Web-{33A46451-743A-487D-B524-3C2338A9C98C}" dt="2020-05-21T14:50:03.162" v="11" actId="20577"/>
      <pc:docMkLst>
        <pc:docMk/>
      </pc:docMkLst>
      <pc:sldChg chg="modSp">
        <pc:chgData name="Watson-RK" userId="S::watson-rk@dollaracademy.org.uk::e3983c80-b37c-4d47-8eab-7200ea3787d5" providerId="AD" clId="Web-{33A46451-743A-487D-B524-3C2338A9C98C}" dt="2020-05-21T14:50:03.162" v="10" actId="20577"/>
        <pc:sldMkLst>
          <pc:docMk/>
          <pc:sldMk cId="1982091288" sldId="260"/>
        </pc:sldMkLst>
        <pc:spChg chg="mod">
          <ac:chgData name="Watson-RK" userId="S::watson-rk@dollaracademy.org.uk::e3983c80-b37c-4d47-8eab-7200ea3787d5" providerId="AD" clId="Web-{33A46451-743A-487D-B524-3C2338A9C98C}" dt="2020-05-21T14:50:03.162" v="10" actId="20577"/>
          <ac:spMkLst>
            <pc:docMk/>
            <pc:sldMk cId="1982091288" sldId="260"/>
            <ac:spMk id="3" creationId="{AB128D4F-17B6-4541-8DC2-BFF34AE4DF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7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7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6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5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1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5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6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7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72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Abadi"/>
                <a:cs typeface="Calibri Light"/>
              </a:rPr>
              <a:t>Chad</a:t>
            </a:r>
            <a:endParaRPr lang="en-GB">
              <a:solidFill>
                <a:schemeClr val="bg1"/>
              </a:solidFill>
              <a:latin typeface="Abad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bg1">
                    <a:lumMod val="85000"/>
                  </a:schemeClr>
                </a:solidFill>
                <a:latin typeface="Segoe UI"/>
                <a:ea typeface="Segoe UI"/>
                <a:cs typeface="Segoe UI"/>
              </a:rPr>
              <a:t>By Freya, Rebecca, Ciara and Maudie</a:t>
            </a:r>
            <a:endParaRPr lang="en-GB">
              <a:solidFill>
                <a:schemeClr val="bg1">
                  <a:lumMod val="85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ED9ECFF2-C9F7-40CC-A81D-DB0D399E1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829" y="2583265"/>
            <a:ext cx="2087478" cy="30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0BBFC0-F5A2-49FB-B775-89AEF433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98504-1210-48D6-8151-706BCC20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GB">
                <a:latin typeface="Calibri Light"/>
                <a:cs typeface="Calibri Light"/>
              </a:rPr>
              <a:t>Geographical Information</a:t>
            </a:r>
          </a:p>
        </p:txBody>
      </p:sp>
      <p:pic>
        <p:nvPicPr>
          <p:cNvPr id="12" name="Picture 1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1E8707A-59E3-4A36-A393-9BF1329C1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7" r="11632" b="6"/>
          <a:stretch/>
        </p:blipFill>
        <p:spPr>
          <a:xfrm>
            <a:off x="510686" y="1230290"/>
            <a:ext cx="2311202" cy="2976226"/>
          </a:xfrm>
          <a:prstGeom prst="rect">
            <a:avLst/>
          </a:prstGeom>
        </p:spPr>
      </p:pic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AEB0D5C0-74F3-4911-81DB-273FC33F9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80" r="18377" b="-5"/>
          <a:stretch/>
        </p:blipFill>
        <p:spPr>
          <a:xfrm>
            <a:off x="3089424" y="2627323"/>
            <a:ext cx="1548956" cy="181875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8A0F3A-DA05-432C-AA0A-6EBB70ACC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F78B5-E00B-4650-9032-55F081DC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endParaRPr lang="en-US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8B4BEF-3742-4240-8FBD-AF315DA7A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E1BA09-1682-4F6E-A1E4-8EE983680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E0044-E9B2-4CAB-9BBB-B726FE471D11}"/>
              </a:ext>
            </a:extLst>
          </p:cNvPr>
          <p:cNvSpPr txBox="1"/>
          <p:nvPr/>
        </p:nvSpPr>
        <p:spPr>
          <a:xfrm>
            <a:off x="5179018" y="2419141"/>
            <a:ext cx="6119726" cy="3431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,Sans-Serif"/>
              <a:buChar char="v"/>
            </a:pPr>
            <a:r>
              <a:rPr lang="en-GB" sz="2400">
                <a:ea typeface="+mn-lt"/>
                <a:cs typeface="+mn-lt"/>
              </a:rPr>
              <a:t>Chad is sometimes referred to as "dead heart of Africa"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Wingdings"/>
              <a:buChar char="v"/>
            </a:pPr>
            <a:r>
              <a:rPr lang="en-GB" sz="2400">
                <a:ea typeface="+mn-lt"/>
                <a:cs typeface="+mn-lt"/>
              </a:rPr>
              <a:t>Chad is twice the size of France.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Wingdings"/>
              <a:buChar char="v"/>
            </a:pPr>
            <a:r>
              <a:rPr lang="en-GB" sz="2400">
                <a:ea typeface="+mn-lt"/>
                <a:cs typeface="+mn-lt"/>
              </a:rPr>
              <a:t>Emi Koussi is the highest peak.</a:t>
            </a:r>
            <a:endParaRPr lang="en-US" sz="2400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Wingdings"/>
              <a:buChar char="v"/>
            </a:pPr>
            <a:r>
              <a:rPr lang="en-GB" sz="2400">
                <a:ea typeface="+mn-lt"/>
                <a:cs typeface="+mn-lt"/>
              </a:rPr>
              <a:t>Chad is a hot and tropical country</a:t>
            </a:r>
          </a:p>
          <a:p>
            <a:pPr marL="342900" indent="-342900">
              <a:spcAft>
                <a:spcPts val="600"/>
              </a:spcAft>
              <a:buFont typeface="Wingdings"/>
              <a:buChar char="v"/>
            </a:pPr>
            <a:r>
              <a:rPr lang="en-GB" sz="2400">
                <a:cs typeface="Calibri" panose="020F0502020204030204"/>
              </a:rPr>
              <a:t>Chad's capital city is N'Djamena </a:t>
            </a:r>
          </a:p>
          <a:p>
            <a:pPr marL="342900" indent="-342900">
              <a:spcAft>
                <a:spcPts val="600"/>
              </a:spcAft>
              <a:buFont typeface="Wingdings"/>
              <a:buChar char="v"/>
            </a:pPr>
            <a:r>
              <a:rPr lang="en-GB" sz="2400">
                <a:cs typeface="Calibri" panose="020F0502020204030204"/>
              </a:rPr>
              <a:t>The population of chad is 15.48 million in 2018</a:t>
            </a:r>
          </a:p>
        </p:txBody>
      </p:sp>
      <p:pic>
        <p:nvPicPr>
          <p:cNvPr id="4" name="Picture 7" descr="A picture containing outdoor, grass, sheep, herd&#10;&#10;Description generated with very high confidence">
            <a:extLst>
              <a:ext uri="{FF2B5EF4-FFF2-40B4-BE49-F238E27FC236}">
                <a16:creationId xmlns:a16="http://schemas.microsoft.com/office/drawing/2014/main" id="{7630A9CE-5E9C-4B28-95FC-EC5FB69B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35" y="4620535"/>
            <a:ext cx="4123426" cy="1027808"/>
          </a:xfrm>
          <a:prstGeom prst="rect">
            <a:avLst/>
          </a:prstGeom>
        </p:spPr>
      </p:pic>
      <p:pic>
        <p:nvPicPr>
          <p:cNvPr id="8" name="Picture 9" descr="A picture containing nature, sheep&#10;&#10;Description generated with very high confidence">
            <a:extLst>
              <a:ext uri="{FF2B5EF4-FFF2-40B4-BE49-F238E27FC236}">
                <a16:creationId xmlns:a16="http://schemas.microsoft.com/office/drawing/2014/main" id="{D24135E9-E181-457A-A524-3E6F372D4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658" y="1212444"/>
            <a:ext cx="1585124" cy="11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7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5105-55E3-4773-9CDC-153C45E6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>
                <a:latin typeface="Abadi"/>
                <a:cs typeface="Calibri Light"/>
              </a:rPr>
              <a:t>History of Chad</a:t>
            </a:r>
            <a:endParaRPr lang="en-GB">
              <a:latin typeface="Abadi"/>
            </a:endParaRPr>
          </a:p>
        </p:txBody>
      </p:sp>
      <p:pic>
        <p:nvPicPr>
          <p:cNvPr id="5" name="Picture 5" descr="A canyon with a sunset in the background&#10;&#10;Description generated with very high confidence">
            <a:extLst>
              <a:ext uri="{FF2B5EF4-FFF2-40B4-BE49-F238E27FC236}">
                <a16:creationId xmlns:a16="http://schemas.microsoft.com/office/drawing/2014/main" id="{815BF4CA-3A8C-4CDF-8D4B-5BEF22292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82" r="21324"/>
          <a:stretch/>
        </p:blipFill>
        <p:spPr>
          <a:xfrm>
            <a:off x="1183017" y="1916318"/>
            <a:ext cx="2376058" cy="3471012"/>
          </a:xfrm>
          <a:prstGeom prst="rect">
            <a:avLst/>
          </a:prstGeom>
        </p:spPr>
      </p:pic>
      <p:pic>
        <p:nvPicPr>
          <p:cNvPr id="4" name="Picture 4" descr="A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366CAD07-2FDC-4275-91DE-AE764EE05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1" r="-1" b="-1"/>
          <a:stretch/>
        </p:blipFill>
        <p:spPr>
          <a:xfrm>
            <a:off x="3719942" y="1916318"/>
            <a:ext cx="2376057" cy="1655073"/>
          </a:xfrm>
          <a:prstGeom prst="rect">
            <a:avLst/>
          </a:prstGeom>
        </p:spPr>
      </p:pic>
      <p:pic>
        <p:nvPicPr>
          <p:cNvPr id="7" name="Picture 7" descr="A herd of giraffe walking across a dry grass field&#10;&#10;Description generated with very high confidence">
            <a:extLst>
              <a:ext uri="{FF2B5EF4-FFF2-40B4-BE49-F238E27FC236}">
                <a16:creationId xmlns:a16="http://schemas.microsoft.com/office/drawing/2014/main" id="{11178065-C00D-4D2C-9F7A-8C5D043823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13" r="-2" b="5586"/>
          <a:stretch/>
        </p:blipFill>
        <p:spPr>
          <a:xfrm>
            <a:off x="3719942" y="3732259"/>
            <a:ext cx="2376057" cy="1655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1BDE-8F55-47B6-9C18-0A372581F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639" y="1845734"/>
            <a:ext cx="4804041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v"/>
            </a:pPr>
            <a:r>
              <a:rPr lang="en-GB" sz="2200">
                <a:cs typeface="Calibri" panose="020F0502020204030204"/>
              </a:rPr>
              <a:t>The country is named after Lake Chad. </a:t>
            </a:r>
          </a:p>
          <a:p>
            <a:pPr>
              <a:buFont typeface="Wingdings" panose="020F0502020204030204" pitchFamily="34" charset="0"/>
              <a:buChar char="v"/>
            </a:pPr>
            <a:r>
              <a:rPr lang="en-GB" sz="2200">
                <a:cs typeface="Calibri" panose="020F0502020204030204"/>
              </a:rPr>
              <a:t>Gained its independence from France on August 11th, 1960.</a:t>
            </a:r>
          </a:p>
          <a:p>
            <a:pPr>
              <a:buFont typeface="Wingdings" panose="020F0502020204030204" pitchFamily="34" charset="0"/>
              <a:buChar char="v"/>
            </a:pPr>
            <a:r>
              <a:rPr lang="en-GB" sz="2200">
                <a:ea typeface="+mn-lt"/>
                <a:cs typeface="+mn-lt"/>
              </a:rPr>
              <a:t>The Chadian and Libyan conflict took place between 1978 and 1987.</a:t>
            </a:r>
            <a:endParaRPr lang="en-GB" sz="2200"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v"/>
            </a:pPr>
            <a:r>
              <a:rPr lang="en-GB" sz="2200">
                <a:ea typeface="+mn-lt"/>
                <a:cs typeface="+mn-lt"/>
              </a:rPr>
              <a:t>The country has seen long-lasting conflicts between Muslims and Christians.</a:t>
            </a:r>
            <a:endParaRPr lang="en-GB" sz="2200"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v"/>
            </a:pPr>
            <a:endParaRPr lang="en-GB"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v"/>
            </a:pPr>
            <a:endParaRPr lang="en-GB"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v"/>
            </a:pPr>
            <a:endParaRPr lang="en-GB">
              <a:cs typeface="Calibri" panose="020F0502020204030204"/>
            </a:endParaRP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994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2605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CF84-C6C9-49EA-B2D8-D02B6683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Abadi"/>
                <a:cs typeface="Calibri Light"/>
              </a:rPr>
              <a:t>Tourist Information</a:t>
            </a:r>
            <a:endParaRPr lang="en-GB">
              <a:solidFill>
                <a:schemeClr val="bg1"/>
              </a:solidFill>
              <a:latin typeface="Abadi"/>
            </a:endParaRPr>
          </a:p>
        </p:txBody>
      </p:sp>
      <p:pic>
        <p:nvPicPr>
          <p:cNvPr id="9" name="Picture 9" descr="A picture containing grass, outdoor, sheep, field&#10;&#10;Description generated with very high confidence">
            <a:extLst>
              <a:ext uri="{FF2B5EF4-FFF2-40B4-BE49-F238E27FC236}">
                <a16:creationId xmlns:a16="http://schemas.microsoft.com/office/drawing/2014/main" id="{585721C3-F13C-451B-B429-054348343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3" r="-1" b="-1"/>
          <a:stretch/>
        </p:blipFill>
        <p:spPr>
          <a:xfrm>
            <a:off x="1183017" y="1916318"/>
            <a:ext cx="2376058" cy="1655073"/>
          </a:xfrm>
          <a:prstGeom prst="rect">
            <a:avLst/>
          </a:prstGeom>
        </p:spPr>
      </p:pic>
      <p:pic>
        <p:nvPicPr>
          <p:cNvPr id="7" name="Picture 7" descr="A group of people in a desert&#10;&#10;Description generated with high confidence">
            <a:extLst>
              <a:ext uri="{FF2B5EF4-FFF2-40B4-BE49-F238E27FC236}">
                <a16:creationId xmlns:a16="http://schemas.microsoft.com/office/drawing/2014/main" id="{6DFD95C1-EB1E-412E-A610-3A210195E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76" b="4"/>
          <a:stretch/>
        </p:blipFill>
        <p:spPr>
          <a:xfrm>
            <a:off x="3719942" y="1916318"/>
            <a:ext cx="2376057" cy="1655073"/>
          </a:xfrm>
          <a:prstGeom prst="rect">
            <a:avLst/>
          </a:prstGeom>
        </p:spPr>
      </p:pic>
      <p:pic>
        <p:nvPicPr>
          <p:cNvPr id="6" name="Picture 6" descr="A close up of a desert field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D7032109-64BC-431E-96C1-93740853BD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61" r="27559" b="-1"/>
          <a:stretch/>
        </p:blipFill>
        <p:spPr>
          <a:xfrm>
            <a:off x="1183017" y="3750349"/>
            <a:ext cx="2376058" cy="1655073"/>
          </a:xfrm>
          <a:prstGeom prst="rect">
            <a:avLst/>
          </a:prstGeom>
        </p:spPr>
      </p:pic>
      <p:pic>
        <p:nvPicPr>
          <p:cNvPr id="4" name="Picture 4" descr="A picture containing sitting, sheep, bear, old&#10;&#10;Description generated with very high confidence">
            <a:extLst>
              <a:ext uri="{FF2B5EF4-FFF2-40B4-BE49-F238E27FC236}">
                <a16:creationId xmlns:a16="http://schemas.microsoft.com/office/drawing/2014/main" id="{6472136B-F16F-4F5A-A6A4-1803F47B49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77" r="2" b="11837"/>
          <a:stretch/>
        </p:blipFill>
        <p:spPr>
          <a:xfrm>
            <a:off x="3719942" y="3759129"/>
            <a:ext cx="2376057" cy="16531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E6980-BE12-4C70-8711-E3331C251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639" y="1845734"/>
            <a:ext cx="4804041" cy="4023360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buFont typeface="Wingdings" panose="020F0502020204030204" pitchFamily="34" charset="0"/>
              <a:buChar char="v"/>
            </a:pPr>
            <a:r>
              <a:rPr lang="en-GB" sz="2500">
                <a:solidFill>
                  <a:schemeClr val="bg1"/>
                </a:solidFill>
                <a:latin typeface="Calibri Light"/>
                <a:cs typeface="Calibri" panose="020F0502020204030204"/>
              </a:rPr>
              <a:t>Low tourism rates – future potential</a:t>
            </a:r>
            <a:endParaRPr lang="en-US" sz="2500">
              <a:solidFill>
                <a:schemeClr val="bg1"/>
              </a:solidFill>
              <a:latin typeface="Calibri Light"/>
              <a:cs typeface="Calibri"/>
            </a:endParaRPr>
          </a:p>
          <a:p>
            <a:pPr>
              <a:buFont typeface="Wingdings" panose="020F0502020204030204" pitchFamily="34" charset="0"/>
              <a:buChar char="v"/>
            </a:pPr>
            <a:r>
              <a:rPr lang="en-GB" sz="2500">
                <a:solidFill>
                  <a:schemeClr val="bg1"/>
                </a:solidFill>
                <a:latin typeface="Calibri Light"/>
                <a:cs typeface="Calibri" panose="020F0502020204030204"/>
              </a:rPr>
              <a:t>Attractions in Chad: Lake </a:t>
            </a:r>
            <a:r>
              <a:rPr lang="en-GB" sz="2500" i="1">
                <a:solidFill>
                  <a:schemeClr val="bg1"/>
                </a:solidFill>
                <a:latin typeface="Calibri Light"/>
                <a:cs typeface="Calibri" panose="020F0502020204030204"/>
              </a:rPr>
              <a:t>Chad, Tibesti mountains, Ennedi plateau, Zakouma National Park</a:t>
            </a:r>
          </a:p>
          <a:p>
            <a:pPr>
              <a:buFont typeface="Wingdings" panose="020F0502020204030204" pitchFamily="34" charset="0"/>
              <a:buChar char="v"/>
            </a:pPr>
            <a:r>
              <a:rPr lang="en-GB" sz="2500">
                <a:solidFill>
                  <a:schemeClr val="bg1"/>
                </a:solidFill>
                <a:latin typeface="Calibri Light"/>
                <a:cs typeface="Calibri" panose="020F0502020204030204"/>
              </a:rPr>
              <a:t>Best travel times</a:t>
            </a:r>
          </a:p>
          <a:p>
            <a:pPr>
              <a:buFont typeface="Wingdings" panose="020F0502020204030204" pitchFamily="34" charset="0"/>
              <a:buChar char="v"/>
            </a:pPr>
            <a:r>
              <a:rPr lang="en-GB" sz="2500">
                <a:solidFill>
                  <a:schemeClr val="bg1"/>
                </a:solidFill>
                <a:latin typeface="Calibri Light"/>
                <a:cs typeface="Calibri" panose="020F0502020204030204"/>
              </a:rPr>
              <a:t>Safety</a:t>
            </a:r>
            <a:r>
              <a:rPr lang="en-GB" sz="2500" i="1">
                <a:solidFill>
                  <a:schemeClr val="bg1"/>
                </a:solidFill>
                <a:latin typeface="Calibri Light"/>
                <a:cs typeface="Calibri" panose="020F0502020204030204"/>
              </a:rPr>
              <a:t> </a:t>
            </a:r>
            <a:r>
              <a:rPr lang="en-GB" sz="2500">
                <a:solidFill>
                  <a:schemeClr val="bg1"/>
                </a:solidFill>
                <a:latin typeface="Calibri Light"/>
                <a:cs typeface="Calibri" panose="020F0502020204030204"/>
              </a:rPr>
              <a:t>advice</a:t>
            </a:r>
          </a:p>
          <a:p>
            <a:pPr>
              <a:buFont typeface="Wingdings" panose="020F0502020204030204" pitchFamily="34" charset="0"/>
              <a:buChar char="v"/>
            </a:pPr>
            <a:r>
              <a:rPr lang="en-GB" sz="2500">
                <a:solidFill>
                  <a:schemeClr val="bg1"/>
                </a:solidFill>
                <a:latin typeface="Calibri Light"/>
                <a:cs typeface="Calibri" panose="020F0502020204030204"/>
              </a:rPr>
              <a:t>Recent tourist advice</a:t>
            </a:r>
            <a:endParaRPr lang="en-GB" sz="2500" i="1">
              <a:solidFill>
                <a:schemeClr val="bg1"/>
              </a:solidFill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92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547E-D4C2-426E-B664-2F3C9ADC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Abadi"/>
                <a:cs typeface="Calibri Light"/>
              </a:rPr>
              <a:t>Traditions</a:t>
            </a:r>
            <a:endParaRPr lang="en-GB">
              <a:solidFill>
                <a:schemeClr val="bg1"/>
              </a:solidFill>
              <a:latin typeface="Aba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28D4F-17B6-4541-8DC2-BFF34AE4D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70099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v"/>
            </a:pPr>
            <a:r>
              <a:rPr lang="en-GB" sz="2800">
                <a:solidFill>
                  <a:schemeClr val="bg1"/>
                </a:solidFill>
                <a:cs typeface="Calibri" panose="020F0502020204030204"/>
              </a:rPr>
              <a:t>Many different special events </a:t>
            </a:r>
            <a:endParaRPr lang="en-US" sz="2800">
              <a:solidFill>
                <a:schemeClr val="bg1"/>
              </a:solidFill>
              <a:cs typeface="Calibri"/>
            </a:endParaRPr>
          </a:p>
          <a:p>
            <a:pPr>
              <a:buFont typeface="Wingdings" panose="020F0502020204030204" pitchFamily="34" charset="0"/>
              <a:buChar char="v"/>
            </a:pPr>
            <a:r>
              <a:rPr lang="en-GB" sz="2800">
                <a:solidFill>
                  <a:schemeClr val="bg1"/>
                </a:solidFill>
                <a:cs typeface="Calibri" panose="020F0502020204030204"/>
              </a:rPr>
              <a:t>Muslim celebrations </a:t>
            </a:r>
          </a:p>
          <a:p>
            <a:pPr>
              <a:buFont typeface="Wingdings" panose="020F0502020204030204" pitchFamily="34" charset="0"/>
              <a:buChar char="v"/>
            </a:pPr>
            <a:r>
              <a:rPr lang="en-GB" sz="2800">
                <a:solidFill>
                  <a:schemeClr val="bg1"/>
                </a:solidFill>
                <a:cs typeface="Calibri" panose="020F0502020204030204"/>
              </a:rPr>
              <a:t>Independence Day </a:t>
            </a:r>
          </a:p>
          <a:p>
            <a:pPr>
              <a:buFont typeface="Wingdings" panose="020F0502020204030204" pitchFamily="34" charset="0"/>
              <a:buChar char="v"/>
            </a:pPr>
            <a:r>
              <a:rPr lang="en-GB" sz="2800">
                <a:solidFill>
                  <a:schemeClr val="bg1"/>
                </a:solidFill>
                <a:cs typeface="Calibri" panose="020F0502020204030204"/>
              </a:rPr>
              <a:t>Liberation of Africa</a:t>
            </a:r>
            <a:r>
              <a:rPr lang="en-GB" sz="3200">
                <a:solidFill>
                  <a:schemeClr val="bg1"/>
                </a:solidFill>
                <a:cs typeface="Calibri" panose="020F0502020204030204"/>
              </a:rPr>
              <a:t> </a:t>
            </a:r>
          </a:p>
          <a:p>
            <a:pPr>
              <a:buFont typeface="Wingdings" panose="020F0502020204030204" pitchFamily="34" charset="0"/>
              <a:buChar char="v"/>
            </a:pPr>
            <a:endParaRPr lang="en-GB">
              <a:cs typeface="Calibri" panose="020F0502020204030204"/>
            </a:endParaRP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90AB3A7-4EA5-4EEB-80B5-22D5A07FA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850" y="1846040"/>
            <a:ext cx="1969158" cy="1944717"/>
          </a:xfrm>
          <a:prstGeom prst="rect">
            <a:avLst/>
          </a:prstGeom>
        </p:spPr>
      </p:pic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BF014238-A3D4-4A52-805D-9BD19A801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858" y="1843178"/>
            <a:ext cx="1820892" cy="1949569"/>
          </a:xfrm>
          <a:prstGeom prst="rect">
            <a:avLst/>
          </a:prstGeom>
        </p:spPr>
      </p:pic>
      <p:pic>
        <p:nvPicPr>
          <p:cNvPr id="6" name="Picture 6" descr="A picture containing drawing, food, table, flower&#10;&#10;Description generated with very high confidence">
            <a:extLst>
              <a:ext uri="{FF2B5EF4-FFF2-40B4-BE49-F238E27FC236}">
                <a16:creationId xmlns:a16="http://schemas.microsoft.com/office/drawing/2014/main" id="{08263B6F-1BF6-4ABC-9CC7-2BE31825D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512" y="4049115"/>
            <a:ext cx="1956939" cy="20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89A15B34-7666-455D-93C3-53D707A09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394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98504-1210-48D6-8151-706BCC20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24" y="634946"/>
            <a:ext cx="4821283" cy="1450757"/>
          </a:xfrm>
        </p:spPr>
        <p:txBody>
          <a:bodyPr>
            <a:normAutofit/>
          </a:bodyPr>
          <a:lstStyle/>
          <a:p>
            <a:r>
              <a:rPr lang="en-GB">
                <a:latin typeface="Abadi"/>
                <a:cs typeface="Calibri Light"/>
              </a:rPr>
              <a:t>Culture</a:t>
            </a:r>
            <a:endParaRPr lang="en-GB">
              <a:cs typeface="Calibri Light"/>
            </a:endParaRPr>
          </a:p>
        </p:txBody>
      </p:sp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CE41DE80-09FF-4A10-A732-22A5EB509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25071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F78B5-E00B-4650-9032-55F081DC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24" y="2198914"/>
            <a:ext cx="4821283" cy="367018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v"/>
            </a:pPr>
            <a:r>
              <a:rPr lang="en-US" sz="2800">
                <a:cs typeface="Calibri" panose="020F0502020204030204"/>
              </a:rPr>
              <a:t>National Dish – Peanut and Squash Stew </a:t>
            </a:r>
          </a:p>
          <a:p>
            <a:pPr>
              <a:buFont typeface="Wingdings" panose="020F0502020204030204" pitchFamily="34" charset="0"/>
              <a:buChar char="v"/>
            </a:pPr>
            <a:r>
              <a:rPr lang="en-US" sz="2800">
                <a:cs typeface="Calibri" panose="020F0502020204030204"/>
              </a:rPr>
              <a:t>Sports </a:t>
            </a:r>
          </a:p>
          <a:p>
            <a:pPr>
              <a:buFont typeface="Wingdings" panose="020F0502020204030204" pitchFamily="34" charset="0"/>
              <a:buChar char="v"/>
            </a:pPr>
            <a:r>
              <a:rPr lang="en-US" sz="2800">
                <a:cs typeface="Calibri" panose="020F0502020204030204"/>
              </a:rPr>
              <a:t>Music </a:t>
            </a:r>
          </a:p>
          <a:p>
            <a:pPr>
              <a:buFont typeface="Wingdings" panose="020F0502020204030204" pitchFamily="34" charset="0"/>
              <a:buChar char="v"/>
            </a:pPr>
            <a:r>
              <a:rPr lang="en-US" sz="2800">
                <a:cs typeface="Calibri" panose="020F0502020204030204"/>
              </a:rPr>
              <a:t>Clothing</a:t>
            </a:r>
            <a:r>
              <a:rPr lang="en-US">
                <a:cs typeface="Calibri" panose="020F0502020204030204"/>
              </a:rPr>
              <a:t> 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77796A28-7633-4718-9C06-5E272C939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691672"/>
            <a:ext cx="2636076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id="{96FA58A1-5839-4916-B58D-F5D6C2E2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630" y="1029042"/>
            <a:ext cx="2305160" cy="1805885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E9FFE639-1DD3-4BEF-9F53-4D6C3C2E7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691673"/>
            <a:ext cx="2644595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bowl of soup&#10;&#10;Description generated with high confidence">
            <a:extLst>
              <a:ext uri="{FF2B5EF4-FFF2-40B4-BE49-F238E27FC236}">
                <a16:creationId xmlns:a16="http://schemas.microsoft.com/office/drawing/2014/main" id="{2891566F-7777-4924-BE7F-A94D1B4CF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442" y="872500"/>
            <a:ext cx="1994081" cy="2155094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BE0E265C-BD14-4987-BD68-42A8341C9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3345545"/>
            <a:ext cx="2631017" cy="248183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indoor, sitting, small, banana&#10;&#10;Description generated with very high confidence">
            <a:extLst>
              <a:ext uri="{FF2B5EF4-FFF2-40B4-BE49-F238E27FC236}">
                <a16:creationId xmlns:a16="http://schemas.microsoft.com/office/drawing/2014/main" id="{CBFF89AD-B68F-470A-96A0-A32CBF956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959" y="3533063"/>
            <a:ext cx="2092762" cy="2118760"/>
          </a:xfrm>
          <a:prstGeom prst="rect">
            <a:avLst/>
          </a:prstGeom>
        </p:spPr>
      </p:pic>
      <p:sp>
        <p:nvSpPr>
          <p:cNvPr id="18" name="Rectangle 22">
            <a:extLst>
              <a:ext uri="{FF2B5EF4-FFF2-40B4-BE49-F238E27FC236}">
                <a16:creationId xmlns:a16="http://schemas.microsoft.com/office/drawing/2014/main" id="{D195D730-CA25-4544-9535-A72547B1F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3336707"/>
            <a:ext cx="2644595" cy="249067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water, outdoor, people, group&#10;&#10;Description generated with very high confidence">
            <a:extLst>
              <a:ext uri="{FF2B5EF4-FFF2-40B4-BE49-F238E27FC236}">
                <a16:creationId xmlns:a16="http://schemas.microsoft.com/office/drawing/2014/main" id="{F3DF3EB1-80E2-4E08-87DD-EA6659D3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532" y="3697558"/>
            <a:ext cx="2331368" cy="1808820"/>
          </a:xfrm>
          <a:prstGeom prst="rect">
            <a:avLst/>
          </a:prstGeom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E452020F-59A1-49AA-8AD3-B43A303ED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1721D147-6430-4929-9227-5123CB416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08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EF96A8B-E86D-4F3A-AA75-7B1E08916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993C6-9CD1-4D6C-8561-DE3BB405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  <a:latin typeface="Abadi"/>
              </a:rPr>
              <a:t>Thank You For Listening</a:t>
            </a:r>
          </a:p>
        </p:txBody>
      </p:sp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D571E4A-DBA0-4DB9-83FB-917AB81B3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63" y="2298342"/>
            <a:ext cx="4001315" cy="262308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F5B333-A567-4994-B69F-B3D6FFA10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D78922C-0FA6-4876-B387-09E6D18A9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822080-05A0-4490-8404-A5C900C2C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E7C1-1A28-441D-9FC0-0AC4DE97BFF3}"/>
              </a:ext>
            </a:extLst>
          </p:cNvPr>
          <p:cNvSpPr txBox="1"/>
          <p:nvPr/>
        </p:nvSpPr>
        <p:spPr>
          <a:xfrm>
            <a:off x="5448453" y="446749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>
                <a:latin typeface="Abadi"/>
                <a:cs typeface="Calibri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768869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3E14FCAB10040B22EAC9D8FB7632B" ma:contentTypeVersion="2" ma:contentTypeDescription="Create a new document." ma:contentTypeScope="" ma:versionID="cd1a167d00b15508bd0ae539e90649e5">
  <xsd:schema xmlns:xsd="http://www.w3.org/2001/XMLSchema" xmlns:xs="http://www.w3.org/2001/XMLSchema" xmlns:p="http://schemas.microsoft.com/office/2006/metadata/properties" xmlns:ns2="946c4afa-5d82-4038-89a5-861d10048f43" targetNamespace="http://schemas.microsoft.com/office/2006/metadata/properties" ma:root="true" ma:fieldsID="bd20ca320a1698a4c613464c15bb557b" ns2:_="">
    <xsd:import namespace="946c4afa-5d82-4038-89a5-861d1004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c4afa-5d82-4038-89a5-861d10048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6E0BE4-7CF5-42DE-8D3A-B60AD5E1C4E7}">
  <ds:schemaRefs>
    <ds:schemaRef ds:uri="946c4afa-5d82-4038-89a5-861d10048f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461FC-43B0-4591-B470-037C0F1F06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60B910-2C1B-4844-A3C8-C0409DAF127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Retrospect</vt:lpstr>
      <vt:lpstr>Chad</vt:lpstr>
      <vt:lpstr>Geographical Information</vt:lpstr>
      <vt:lpstr>History of Chad</vt:lpstr>
      <vt:lpstr>Tourist Information</vt:lpstr>
      <vt:lpstr>Traditions</vt:lpstr>
      <vt:lpstr>Culture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2020-05-21T12:39:31Z</dcterms:created>
  <dcterms:modified xsi:type="dcterms:W3CDTF">2020-05-27T08:14:58Z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0x010100C3B3E14FCAB10040B22EAC9D8FB7632B</vt:lpwstr>
  </property>
</Properties>
</file>