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43" r:id="rId2"/>
    <p:sldId id="342" r:id="rId3"/>
    <p:sldId id="341" r:id="rId4"/>
    <p:sldId id="340" r:id="rId5"/>
    <p:sldId id="339" r:id="rId6"/>
    <p:sldId id="338" r:id="rId7"/>
    <p:sldId id="337" r:id="rId8"/>
    <p:sldId id="336" r:id="rId9"/>
    <p:sldId id="335" r:id="rId10"/>
    <p:sldId id="334" r:id="rId11"/>
    <p:sldId id="333" r:id="rId12"/>
    <p:sldId id="332" r:id="rId13"/>
    <p:sldId id="331" r:id="rId14"/>
    <p:sldId id="330" r:id="rId15"/>
    <p:sldId id="345" r:id="rId16"/>
    <p:sldId id="329" r:id="rId17"/>
    <p:sldId id="328" r:id="rId18"/>
    <p:sldId id="327" r:id="rId19"/>
    <p:sldId id="326" r:id="rId20"/>
    <p:sldId id="325" r:id="rId21"/>
    <p:sldId id="323" r:id="rId22"/>
    <p:sldId id="322" r:id="rId23"/>
    <p:sldId id="321" r:id="rId24"/>
    <p:sldId id="320" r:id="rId25"/>
    <p:sldId id="295" r:id="rId26"/>
    <p:sldId id="294" r:id="rId27"/>
    <p:sldId id="293" r:id="rId28"/>
    <p:sldId id="292" r:id="rId29"/>
    <p:sldId id="291" r:id="rId30"/>
    <p:sldId id="290" r:id="rId31"/>
    <p:sldId id="289" r:id="rId32"/>
    <p:sldId id="288" r:id="rId33"/>
    <p:sldId id="287" r:id="rId34"/>
    <p:sldId id="286" r:id="rId35"/>
    <p:sldId id="285" r:id="rId36"/>
    <p:sldId id="284" r:id="rId37"/>
    <p:sldId id="283" r:id="rId38"/>
    <p:sldId id="282" r:id="rId39"/>
    <p:sldId id="281" r:id="rId40"/>
    <p:sldId id="279" r:id="rId41"/>
    <p:sldId id="280" r:id="rId42"/>
    <p:sldId id="277" r:id="rId4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513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F156DB0-9DA5-4BC3-B8CD-405EF294FF47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E22AEC-246F-4D6F-B342-247DE2D39A2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053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67B46-57F4-4E35-85E8-F0B47894CE7E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4C8E-DA67-4627-8AC2-961D48CC561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1D11F-5424-4AE9-A007-EA17DCF71DF0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4D0DD-C05D-4CE6-A68E-67324272B06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ADC4-D783-49EE-BC11-EBCABC4C8927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438D-3306-4BC1-A656-364012970F2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791-C956-462D-818A-41E6947863F6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46248-58AA-4571-B842-AA3EE6AA2B0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C017-2ABC-4799-8C3F-07E30AC5A232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11800-39D4-472A-B86D-AE4FAC5E388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9444D-A16B-4843-A2F5-E45BCEE4EBEC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A01DF-559B-4D3A-9ECA-02F5C958DF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52C3C-A430-4BF5-A47B-0AD27781BB6A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8852B-6358-43F5-976F-1D5C1BB4AD3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CBF1-CF29-42EF-AA10-9B001046095E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62331-41BC-49F3-820D-E63B128CB59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18E57-38CE-4EA2-958C-DF759A8B324E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7568A-4F2E-4C1F-BD14-C6AE9777056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E107-A885-42E2-A2A1-0DA85079BF78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34329-3146-4BF6-97CD-D83ECC364EA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D6B2-BB5E-4B7E-8CD0-5F9C4FE9B3AF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FC7A-4A6F-4582-8937-76EBB3DE3CE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D10D55-723C-42C2-816B-28F8489BB5A6}" type="datetimeFigureOut">
              <a:rPr lang="de-DE"/>
              <a:pPr>
                <a:defRPr/>
              </a:pPr>
              <a:t>09.03.2015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A0AE16-9CC5-40AC-B302-E25DEEEB192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138" y="3141663"/>
            <a:ext cx="2376487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3556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556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356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6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6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6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69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70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357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4580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580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4592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24594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0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1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2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3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4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5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6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459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5604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604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561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2561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1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1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1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1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2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2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2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562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6630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6629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629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30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6643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26645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1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2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3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4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5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6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7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8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664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7656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27654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7655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654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55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656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7669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27671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7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68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69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70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71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72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73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74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67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8681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28679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8680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679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80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681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868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8695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28697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3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94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95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96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97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98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699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700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870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9705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29703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9704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703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04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9705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9707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9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657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9721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29723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9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0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1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2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3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4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5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6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972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0729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0727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0728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727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28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729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0731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073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074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074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4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4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4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4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5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5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5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075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1753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1751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1752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1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52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1753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1755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9" name="TextBox 129"/>
          <p:cNvSpPr txBox="1">
            <a:spLocks noChangeArrowheads="1"/>
          </p:cNvSpPr>
          <p:nvPr/>
        </p:nvSpPr>
        <p:spPr bwMode="auto">
          <a:xfrm>
            <a:off x="6156325" y="3983038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1760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1761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1773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1775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71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2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3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4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5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6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7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8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177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2777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2775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2776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5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776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2777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2779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278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2786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2787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2799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2801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7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798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799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800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801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802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803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804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280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51" name="Straight Arrow Connector 50"/>
          <p:cNvCxnSpPr>
            <a:endCxn id="15363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3801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3799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3800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9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00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3801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380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41300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9" name="TextBox 129"/>
          <p:cNvSpPr txBox="1">
            <a:spLocks noChangeArrowheads="1"/>
          </p:cNvSpPr>
          <p:nvPr/>
        </p:nvSpPr>
        <p:spPr bwMode="auto">
          <a:xfrm>
            <a:off x="6084888" y="4005263"/>
            <a:ext cx="158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3810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3811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3812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3813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3825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3827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23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24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25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26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27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28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29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30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383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4825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4823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4824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3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24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4825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4827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3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512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483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4836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4837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4838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4839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4851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4853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49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0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1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2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3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4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5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6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5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5851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5848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5849" idx="0"/>
          </p:cNvCxnSpPr>
          <p:nvPr/>
        </p:nvCxnSpPr>
        <p:spPr>
          <a:xfrm>
            <a:off x="4645025" y="3916363"/>
            <a:ext cx="503238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5850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8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49" name="TextBox 85"/>
          <p:cNvSpPr txBox="1">
            <a:spLocks noChangeArrowheads="1"/>
          </p:cNvSpPr>
          <p:nvPr/>
        </p:nvSpPr>
        <p:spPr bwMode="auto">
          <a:xfrm>
            <a:off x="4211638" y="5540375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35850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5851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585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129"/>
          <p:cNvSpPr txBox="1">
            <a:spLocks noChangeArrowheads="1"/>
          </p:cNvSpPr>
          <p:nvPr/>
        </p:nvSpPr>
        <p:spPr bwMode="auto">
          <a:xfrm>
            <a:off x="6084888" y="3983038"/>
            <a:ext cx="158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5861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5862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5863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5864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5865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587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587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7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7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7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7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8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8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8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588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6877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6873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6874" idx="0"/>
          </p:cNvCxnSpPr>
          <p:nvPr/>
        </p:nvCxnSpPr>
        <p:spPr>
          <a:xfrm>
            <a:off x="4645025" y="3916363"/>
            <a:ext cx="503238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6875" idx="0"/>
          </p:cNvCxnSpPr>
          <p:nvPr/>
        </p:nvCxnSpPr>
        <p:spPr>
          <a:xfrm flipH="1">
            <a:off x="40401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6876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3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874" name="TextBox 85"/>
          <p:cNvSpPr txBox="1">
            <a:spLocks noChangeArrowheads="1"/>
          </p:cNvSpPr>
          <p:nvPr/>
        </p:nvSpPr>
        <p:spPr bwMode="auto">
          <a:xfrm>
            <a:off x="4211638" y="5540375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36875" name="TextBox 87"/>
          <p:cNvSpPr txBox="1">
            <a:spLocks noChangeArrowheads="1"/>
          </p:cNvSpPr>
          <p:nvPr/>
        </p:nvSpPr>
        <p:spPr bwMode="auto">
          <a:xfrm>
            <a:off x="3059113" y="5045075"/>
            <a:ext cx="196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6876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6877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6879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86" name="TextBox 129"/>
          <p:cNvSpPr txBox="1">
            <a:spLocks noChangeArrowheads="1"/>
          </p:cNvSpPr>
          <p:nvPr/>
        </p:nvSpPr>
        <p:spPr bwMode="auto">
          <a:xfrm>
            <a:off x="6011863" y="3983038"/>
            <a:ext cx="165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6887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6888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6889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6890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6891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6903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6905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01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2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3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4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5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6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7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8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90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7902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7898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7899" idx="0"/>
          </p:cNvCxnSpPr>
          <p:nvPr/>
        </p:nvCxnSpPr>
        <p:spPr>
          <a:xfrm>
            <a:off x="4645025" y="3916363"/>
            <a:ext cx="503238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7900" idx="0"/>
          </p:cNvCxnSpPr>
          <p:nvPr/>
        </p:nvCxnSpPr>
        <p:spPr>
          <a:xfrm flipH="1">
            <a:off x="40401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7901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8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899" name="TextBox 85"/>
          <p:cNvSpPr txBox="1">
            <a:spLocks noChangeArrowheads="1"/>
          </p:cNvSpPr>
          <p:nvPr/>
        </p:nvSpPr>
        <p:spPr bwMode="auto">
          <a:xfrm>
            <a:off x="4211638" y="5540375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37900" name="TextBox 87"/>
          <p:cNvSpPr txBox="1">
            <a:spLocks noChangeArrowheads="1"/>
          </p:cNvSpPr>
          <p:nvPr/>
        </p:nvSpPr>
        <p:spPr bwMode="auto">
          <a:xfrm>
            <a:off x="3059113" y="5045075"/>
            <a:ext cx="196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7901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7902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7903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7905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12" name="TextBox 129"/>
          <p:cNvSpPr txBox="1">
            <a:spLocks noChangeArrowheads="1"/>
          </p:cNvSpPr>
          <p:nvPr/>
        </p:nvSpPr>
        <p:spPr bwMode="auto">
          <a:xfrm>
            <a:off x="6156325" y="3983038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7913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7914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7915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7916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7917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7929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7931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27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28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29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0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1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2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3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4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793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8928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8923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8924" idx="0"/>
          </p:cNvCxnSpPr>
          <p:nvPr/>
        </p:nvCxnSpPr>
        <p:spPr>
          <a:xfrm>
            <a:off x="4645025" y="3916363"/>
            <a:ext cx="503238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8925" idx="0"/>
          </p:cNvCxnSpPr>
          <p:nvPr/>
        </p:nvCxnSpPr>
        <p:spPr>
          <a:xfrm flipH="1">
            <a:off x="40401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8927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3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24" name="TextBox 85"/>
          <p:cNvSpPr txBox="1">
            <a:spLocks noChangeArrowheads="1"/>
          </p:cNvSpPr>
          <p:nvPr/>
        </p:nvSpPr>
        <p:spPr bwMode="auto">
          <a:xfrm>
            <a:off x="4211638" y="5540375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38925" name="TextBox 87"/>
          <p:cNvSpPr txBox="1">
            <a:spLocks noChangeArrowheads="1"/>
          </p:cNvSpPr>
          <p:nvPr/>
        </p:nvSpPr>
        <p:spPr bwMode="auto">
          <a:xfrm>
            <a:off x="3059113" y="5045075"/>
            <a:ext cx="196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8926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38927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8928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8929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8931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8" name="TextBox 129"/>
          <p:cNvSpPr txBox="1">
            <a:spLocks noChangeArrowheads="1"/>
          </p:cNvSpPr>
          <p:nvPr/>
        </p:nvSpPr>
        <p:spPr bwMode="auto">
          <a:xfrm>
            <a:off x="6156325" y="3983038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8939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8940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8941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8942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sp>
        <p:nvSpPr>
          <p:cNvPr id="38943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1C2B0B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1C2B0B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8955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8957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53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54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55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56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57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58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59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60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96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39954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39948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9949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9950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9953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8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49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39950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9951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39952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9953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9954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9955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9957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6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3996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39966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39967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39968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39969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39981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39983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79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0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1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2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3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4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5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6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998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0980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0973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0974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0975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0979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3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0974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0975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0976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0977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0978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0979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0980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0981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098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0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0991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0992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0993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0994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0995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100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100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0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0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0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0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1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1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1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01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2006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1998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1999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2000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2005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98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1999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2000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2001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2002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2003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2004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2005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2006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2007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2009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16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2017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2018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2019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2020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2021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2033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2035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31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2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3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4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5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6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7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8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203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3030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3022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3023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3024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3029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22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23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3024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3025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3026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3027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3028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3029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3030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3031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303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40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3041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3042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3043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3044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3045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305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305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5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5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5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5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5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6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6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6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306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6388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4054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4046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4047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4048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4053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6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47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4048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4049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4050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4051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4052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4053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4054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4055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4057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6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406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4066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4067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4068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4069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4081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4083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79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0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1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2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3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4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5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6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408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5078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5070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5071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5072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5077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0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071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5072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5073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5074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5075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5076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5077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5078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5079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5081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88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5089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5090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5091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5092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5093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5105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5107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03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04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05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06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07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08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09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10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511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6102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6094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6095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6096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6101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94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095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6096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6097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6098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6099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6100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6101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6102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6103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6105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2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6113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6114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6115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6116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6117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6129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6131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27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28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29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30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31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32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33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34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613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46100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7126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7118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7119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7120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7125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8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19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7120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7121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7122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7123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7124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7125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7126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7127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7129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36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7137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7138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7139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7140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7141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7153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7155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51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2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3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4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5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6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7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8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15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47124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8150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8142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8143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8144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8149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42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43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8144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8145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8146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8147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8148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8149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8150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8151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815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60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8161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8162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8163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8164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8165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817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817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7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7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7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7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7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8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8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8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18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48148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9174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49166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9167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9168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9173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6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167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49168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9169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49170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9171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49172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9173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9174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9175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9177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8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918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9186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9187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9188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49189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49201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49203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99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0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1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2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3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4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5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6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920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49172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49172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0198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0190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0191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0192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0197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0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191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0192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0193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0194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0195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0196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0197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0198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0199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0201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08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0209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0210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0211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0212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0213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0225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0227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223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24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25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26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27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28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29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30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023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0196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0196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1222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1214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1215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1216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1221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15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1216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17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1218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1219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1220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1221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1222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1223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1225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2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1233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1234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1235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1236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1237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1249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1251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47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48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49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50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51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52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53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54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125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1220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1220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H="1">
            <a:off x="665163" y="1417638"/>
            <a:ext cx="290512" cy="18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-19050" y="1585913"/>
            <a:ext cx="1041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TRAUMA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2246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2238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2239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2240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2245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238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39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2240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41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2242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2243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2244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2245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2246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2247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2249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56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2257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2258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2259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2260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2261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2273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2275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71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2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3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4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5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6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7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8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227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2244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2244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52244" idx="1"/>
          </p:cNvCxnSpPr>
          <p:nvPr/>
        </p:nvCxnSpPr>
        <p:spPr>
          <a:xfrm flipH="1">
            <a:off x="576263" y="1254125"/>
            <a:ext cx="32385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H="1">
            <a:off x="665163" y="1417638"/>
            <a:ext cx="290512" cy="18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-19050" y="1585913"/>
            <a:ext cx="1041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TRAUMA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-12700" y="1154113"/>
            <a:ext cx="700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ENT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3270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3262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3263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3264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3269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262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263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3264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65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3266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3267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3268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3269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70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3271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3273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80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3281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3282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3283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3284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3285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3297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3299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9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29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297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298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299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300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301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302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330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3268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3268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 flipH="1" flipV="1">
            <a:off x="576263" y="1022350"/>
            <a:ext cx="379412" cy="8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53268" idx="1"/>
          </p:cNvCxnSpPr>
          <p:nvPr/>
        </p:nvCxnSpPr>
        <p:spPr>
          <a:xfrm flipH="1">
            <a:off x="576263" y="1254125"/>
            <a:ext cx="32385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H="1">
            <a:off x="665163" y="1417638"/>
            <a:ext cx="290512" cy="18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-19050" y="1585913"/>
            <a:ext cx="1041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TRAUMA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-12700" y="1154113"/>
            <a:ext cx="700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ENT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-52388" y="787400"/>
            <a:ext cx="733426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EYES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7412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2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4294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4286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4287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4288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4293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286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287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4288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89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4290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4291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4292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4293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4294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4295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4297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04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4305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4306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4307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4308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4309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4321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4323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19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0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1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2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3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4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5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6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432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4292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4292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 flipH="1" flipV="1">
            <a:off x="614363" y="676275"/>
            <a:ext cx="407987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 flipH="1" flipV="1">
            <a:off x="576263" y="1022350"/>
            <a:ext cx="379412" cy="8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54292" idx="1"/>
          </p:cNvCxnSpPr>
          <p:nvPr/>
        </p:nvCxnSpPr>
        <p:spPr>
          <a:xfrm flipH="1">
            <a:off x="576263" y="1254125"/>
            <a:ext cx="32385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H="1">
            <a:off x="665163" y="1417638"/>
            <a:ext cx="290512" cy="18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-19050" y="1585913"/>
            <a:ext cx="1041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TRAUMA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-12700" y="1154113"/>
            <a:ext cx="700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ENT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-52388" y="787400"/>
            <a:ext cx="733426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EYES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-38100" y="333375"/>
            <a:ext cx="90011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NEURO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5318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5310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5311" idx="0"/>
          </p:cNvCxnSpPr>
          <p:nvPr/>
        </p:nvCxnSpPr>
        <p:spPr>
          <a:xfrm>
            <a:off x="4716463" y="3916363"/>
            <a:ext cx="503237" cy="16240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5312" idx="0"/>
          </p:cNvCxnSpPr>
          <p:nvPr/>
        </p:nvCxnSpPr>
        <p:spPr>
          <a:xfrm flipH="1">
            <a:off x="4103688" y="4017963"/>
            <a:ext cx="93662" cy="1027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5317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10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11" name="TextBox 85"/>
          <p:cNvSpPr txBox="1">
            <a:spLocks noChangeArrowheads="1"/>
          </p:cNvSpPr>
          <p:nvPr/>
        </p:nvSpPr>
        <p:spPr bwMode="auto">
          <a:xfrm>
            <a:off x="4356100" y="5540375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5312" name="TextBox 87"/>
          <p:cNvSpPr txBox="1">
            <a:spLocks noChangeArrowheads="1"/>
          </p:cNvSpPr>
          <p:nvPr/>
        </p:nvSpPr>
        <p:spPr bwMode="auto">
          <a:xfrm>
            <a:off x="3189288" y="5045075"/>
            <a:ext cx="1830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13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5314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5315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5316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317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5318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5319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5321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28" name="TextBox 129"/>
          <p:cNvSpPr txBox="1">
            <a:spLocks noChangeArrowheads="1"/>
          </p:cNvSpPr>
          <p:nvPr/>
        </p:nvSpPr>
        <p:spPr bwMode="auto">
          <a:xfrm>
            <a:off x="6227763" y="3983038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5329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5330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5331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5332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5333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5345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5347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43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44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45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46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47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48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49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50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535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5316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5316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 flipH="1" flipV="1">
            <a:off x="687388" y="276225"/>
            <a:ext cx="457200" cy="539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 flipH="1" flipV="1">
            <a:off x="614363" y="676275"/>
            <a:ext cx="407987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 flipH="1" flipV="1">
            <a:off x="576263" y="1022350"/>
            <a:ext cx="379412" cy="8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55316" idx="1"/>
          </p:cNvCxnSpPr>
          <p:nvPr/>
        </p:nvCxnSpPr>
        <p:spPr>
          <a:xfrm flipH="1">
            <a:off x="576263" y="1254125"/>
            <a:ext cx="32385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H="1">
            <a:off x="665163" y="1417638"/>
            <a:ext cx="290512" cy="18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-19050" y="1585913"/>
            <a:ext cx="1041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TRAUMA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-12700" y="1154113"/>
            <a:ext cx="700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ENT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0" y="0"/>
            <a:ext cx="12271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BARIATRIC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-52388" y="787400"/>
            <a:ext cx="733426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EYES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-38100" y="333375"/>
            <a:ext cx="90011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NEURO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56342" idx="1"/>
          </p:cNvCxnSpPr>
          <p:nvPr/>
        </p:nvCxnSpPr>
        <p:spPr>
          <a:xfrm flipV="1">
            <a:off x="5097463" y="2652713"/>
            <a:ext cx="1377950" cy="649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  <a:endCxn id="56334" idx="1"/>
          </p:cNvCxnSpPr>
          <p:nvPr/>
        </p:nvCxnSpPr>
        <p:spPr>
          <a:xfrm>
            <a:off x="5364163" y="3500438"/>
            <a:ext cx="10795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19700" y="3860800"/>
            <a:ext cx="1008063" cy="7207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56335" idx="0"/>
          </p:cNvCxnSpPr>
          <p:nvPr/>
        </p:nvCxnSpPr>
        <p:spPr>
          <a:xfrm>
            <a:off x="4610100" y="3916363"/>
            <a:ext cx="503238" cy="16240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56336" idx="0"/>
          </p:cNvCxnSpPr>
          <p:nvPr/>
        </p:nvCxnSpPr>
        <p:spPr>
          <a:xfrm flipH="1">
            <a:off x="4068763" y="3986213"/>
            <a:ext cx="93662" cy="1027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09825" y="3860800"/>
            <a:ext cx="1298575" cy="16795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1912938" y="3860800"/>
            <a:ext cx="1109662" cy="11318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1692275" y="3179763"/>
            <a:ext cx="1366838" cy="174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357438" y="1592263"/>
            <a:ext cx="1277937" cy="1368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56341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" idx="1"/>
          </p:cNvCxnSpPr>
          <p:nvPr/>
        </p:nvCxnSpPr>
        <p:spPr>
          <a:xfrm flipH="1">
            <a:off x="1144588" y="3500438"/>
            <a:ext cx="1698625" cy="5175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34" name="TextBox 84"/>
          <p:cNvSpPr txBox="1">
            <a:spLocks noChangeArrowheads="1"/>
          </p:cNvSpPr>
          <p:nvPr/>
        </p:nvSpPr>
        <p:spPr bwMode="auto">
          <a:xfrm>
            <a:off x="6443663" y="3086100"/>
            <a:ext cx="21605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C00000"/>
                </a:solidFill>
                <a:latin typeface="Calibri" pitchFamily="34" charset="0"/>
              </a:rPr>
              <a:t>OBSTETRICS &amp; GYNAECOLOGY</a:t>
            </a:r>
            <a:endParaRPr lang="de-DE" sz="24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35" name="TextBox 85"/>
          <p:cNvSpPr txBox="1">
            <a:spLocks noChangeArrowheads="1"/>
          </p:cNvSpPr>
          <p:nvPr/>
        </p:nvSpPr>
        <p:spPr bwMode="auto">
          <a:xfrm>
            <a:off x="4140200" y="5540375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F0"/>
                </a:solidFill>
                <a:latin typeface="Calibri" pitchFamily="34" charset="0"/>
              </a:rPr>
              <a:t>PSYCHIATRY</a:t>
            </a:r>
            <a:endParaRPr lang="de-DE" sz="2400" b="1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56336" name="TextBox 87"/>
          <p:cNvSpPr txBox="1">
            <a:spLocks noChangeArrowheads="1"/>
          </p:cNvSpPr>
          <p:nvPr/>
        </p:nvSpPr>
        <p:spPr bwMode="auto">
          <a:xfrm>
            <a:off x="3059113" y="5013325"/>
            <a:ext cx="2017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PAEDIATRICS</a:t>
            </a:r>
            <a:endParaRPr lang="de-DE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6337" name="TextBox 88"/>
          <p:cNvSpPr txBox="1">
            <a:spLocks noChangeArrowheads="1"/>
          </p:cNvSpPr>
          <p:nvPr/>
        </p:nvSpPr>
        <p:spPr bwMode="auto">
          <a:xfrm>
            <a:off x="55563" y="4992688"/>
            <a:ext cx="221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ANAESTHETICS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6338" name="TextBox 90"/>
          <p:cNvSpPr txBox="1">
            <a:spLocks noChangeArrowheads="1"/>
          </p:cNvSpPr>
          <p:nvPr/>
        </p:nvSpPr>
        <p:spPr bwMode="auto">
          <a:xfrm>
            <a:off x="-6350" y="3789363"/>
            <a:ext cx="230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PAIN MANAGEMENT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6339" name="TextBox 92"/>
          <p:cNvSpPr txBox="1">
            <a:spLocks noChangeArrowheads="1"/>
          </p:cNvSpPr>
          <p:nvPr/>
        </p:nvSpPr>
        <p:spPr bwMode="auto">
          <a:xfrm>
            <a:off x="0" y="2781300"/>
            <a:ext cx="1912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ACADEMIA+</a:t>
            </a:r>
          </a:p>
          <a:p>
            <a:r>
              <a:rPr lang="en-GB" sz="2400" b="1">
                <a:solidFill>
                  <a:srgbClr val="FFC000"/>
                </a:solidFill>
                <a:latin typeface="Calibri" pitchFamily="34" charset="0"/>
              </a:rPr>
              <a:t>RESEARCH</a:t>
            </a:r>
            <a:endParaRPr lang="de-DE" sz="2400" b="1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56340" name="TextBox 94"/>
          <p:cNvSpPr txBox="1">
            <a:spLocks noChangeArrowheads="1"/>
          </p:cNvSpPr>
          <p:nvPr/>
        </p:nvSpPr>
        <p:spPr bwMode="auto">
          <a:xfrm>
            <a:off x="900113" y="1022350"/>
            <a:ext cx="1428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SURGERY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6341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6342" name="TextBox 97"/>
          <p:cNvSpPr txBox="1">
            <a:spLocks noChangeArrowheads="1"/>
          </p:cNvSpPr>
          <p:nvPr/>
        </p:nvSpPr>
        <p:spPr bwMode="auto">
          <a:xfrm>
            <a:off x="6475413" y="24225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latin typeface="Calibri" pitchFamily="34" charset="0"/>
              </a:rPr>
              <a:t>RADIOLOGY</a:t>
            </a:r>
            <a:endParaRPr lang="de-DE" sz="24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56343" name="TextBox 98"/>
          <p:cNvSpPr txBox="1">
            <a:spLocks noChangeArrowheads="1"/>
          </p:cNvSpPr>
          <p:nvPr/>
        </p:nvSpPr>
        <p:spPr bwMode="auto">
          <a:xfrm>
            <a:off x="784225" y="5654675"/>
            <a:ext cx="25923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PALLIATIVE CARE </a:t>
            </a:r>
          </a:p>
          <a:p>
            <a:r>
              <a:rPr lang="en-GB" sz="2400" b="1">
                <a:solidFill>
                  <a:srgbClr val="002060"/>
                </a:solidFill>
                <a:latin typeface="Calibri" pitchFamily="34" charset="0"/>
              </a:rPr>
              <a:t>&amp; ONCOLOGY</a:t>
            </a:r>
            <a:endParaRPr lang="de-DE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6345" name="TextBox 100"/>
          <p:cNvSpPr txBox="1">
            <a:spLocks noChangeArrowheads="1"/>
          </p:cNvSpPr>
          <p:nvPr/>
        </p:nvSpPr>
        <p:spPr bwMode="auto">
          <a:xfrm>
            <a:off x="6084888" y="4710113"/>
            <a:ext cx="2097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00B050"/>
                </a:solidFill>
                <a:latin typeface="Calibri" pitchFamily="34" charset="0"/>
              </a:rPr>
              <a:t>LABORATORY</a:t>
            </a:r>
            <a:endParaRPr lang="de-DE" sz="2400" b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948488" y="4437063"/>
            <a:ext cx="149225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7524750" y="4437063"/>
            <a:ext cx="28733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8027988" y="5045075"/>
            <a:ext cx="576262" cy="38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7524750" y="5280025"/>
            <a:ext cx="503238" cy="590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7097713" y="5280025"/>
            <a:ext cx="282575" cy="1168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6443663" y="5280025"/>
            <a:ext cx="360362" cy="722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52" name="TextBox 129"/>
          <p:cNvSpPr txBox="1">
            <a:spLocks noChangeArrowheads="1"/>
          </p:cNvSpPr>
          <p:nvPr/>
        </p:nvSpPr>
        <p:spPr bwMode="auto">
          <a:xfrm>
            <a:off x="6084888" y="3983038"/>
            <a:ext cx="158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PATHOLOGY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6353" name="TextBox 131"/>
          <p:cNvSpPr txBox="1">
            <a:spLocks noChangeArrowheads="1"/>
          </p:cNvSpPr>
          <p:nvPr/>
        </p:nvSpPr>
        <p:spPr bwMode="auto">
          <a:xfrm>
            <a:off x="7778750" y="4059238"/>
            <a:ext cx="126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BIOCHEM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6354" name="TextBox 132"/>
          <p:cNvSpPr txBox="1">
            <a:spLocks noChangeArrowheads="1"/>
          </p:cNvSpPr>
          <p:nvPr/>
        </p:nvSpPr>
        <p:spPr bwMode="auto">
          <a:xfrm>
            <a:off x="5435600" y="6061075"/>
            <a:ext cx="1873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HAEMATOLOGY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6355" name="TextBox 134"/>
          <p:cNvSpPr txBox="1">
            <a:spLocks noChangeArrowheads="1"/>
          </p:cNvSpPr>
          <p:nvPr/>
        </p:nvSpPr>
        <p:spPr bwMode="auto">
          <a:xfrm>
            <a:off x="6545263" y="6448425"/>
            <a:ext cx="1792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IMMUNOLOGY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6356" name="TextBox 136"/>
          <p:cNvSpPr txBox="1">
            <a:spLocks noChangeArrowheads="1"/>
          </p:cNvSpPr>
          <p:nvPr/>
        </p:nvSpPr>
        <p:spPr bwMode="auto">
          <a:xfrm>
            <a:off x="7918450" y="5372100"/>
            <a:ext cx="1225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GENETICS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sp>
        <p:nvSpPr>
          <p:cNvPr id="56357" name="TextBox 137"/>
          <p:cNvSpPr txBox="1">
            <a:spLocks noChangeArrowheads="1"/>
          </p:cNvSpPr>
          <p:nvPr/>
        </p:nvSpPr>
        <p:spPr bwMode="auto">
          <a:xfrm>
            <a:off x="7246938" y="5870575"/>
            <a:ext cx="1897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92D050"/>
                </a:solidFill>
                <a:latin typeface="Calibri" pitchFamily="34" charset="0"/>
              </a:rPr>
              <a:t>MICROBIOLOGY</a:t>
            </a:r>
            <a:endParaRPr lang="de-DE" sz="200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56369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7172325" y="1455738"/>
            <a:ext cx="668338" cy="500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56371" idx="0"/>
          </p:cNvCxnSpPr>
          <p:nvPr/>
        </p:nvCxnSpPr>
        <p:spPr>
          <a:xfrm>
            <a:off x="6804025" y="1433513"/>
            <a:ext cx="26988" cy="18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6084888" y="1417638"/>
            <a:ext cx="142875" cy="274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67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68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69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70" name="TextBox 173"/>
          <p:cNvSpPr txBox="1">
            <a:spLocks noChangeArrowheads="1"/>
          </p:cNvSpPr>
          <p:nvPr/>
        </p:nvSpPr>
        <p:spPr bwMode="auto">
          <a:xfrm>
            <a:off x="6831013" y="1955800"/>
            <a:ext cx="2492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GASTROENTEROLOGY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71" name="TextBox 175"/>
          <p:cNvSpPr txBox="1">
            <a:spLocks noChangeArrowheads="1"/>
          </p:cNvSpPr>
          <p:nvPr/>
        </p:nvSpPr>
        <p:spPr bwMode="auto">
          <a:xfrm>
            <a:off x="6288088" y="1620838"/>
            <a:ext cx="108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ELDERLY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72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73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74" name="TextBox 195"/>
          <p:cNvSpPr txBox="1">
            <a:spLocks noChangeArrowheads="1"/>
          </p:cNvSpPr>
          <p:nvPr/>
        </p:nvSpPr>
        <p:spPr bwMode="auto">
          <a:xfrm>
            <a:off x="5435600" y="1697038"/>
            <a:ext cx="1008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DERM.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637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207" name="Straight Arrow Connector 206"/>
          <p:cNvCxnSpPr/>
          <p:nvPr/>
        </p:nvCxnSpPr>
        <p:spPr>
          <a:xfrm flipV="1">
            <a:off x="1614488" y="230188"/>
            <a:ext cx="287337" cy="5857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 flipV="1">
            <a:off x="1939925" y="476250"/>
            <a:ext cx="363538" cy="339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2092325" y="815975"/>
            <a:ext cx="236538" cy="265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56340" idx="3"/>
            <a:endCxn id="262" idx="1"/>
          </p:cNvCxnSpPr>
          <p:nvPr/>
        </p:nvCxnSpPr>
        <p:spPr>
          <a:xfrm flipV="1">
            <a:off x="2328863" y="1109663"/>
            <a:ext cx="373062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185988" y="1455738"/>
            <a:ext cx="447675" cy="9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35150" y="1525588"/>
            <a:ext cx="133350" cy="32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56340" idx="2"/>
          </p:cNvCxnSpPr>
          <p:nvPr/>
        </p:nvCxnSpPr>
        <p:spPr>
          <a:xfrm flipH="1">
            <a:off x="1431925" y="1484313"/>
            <a:ext cx="182563" cy="536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>
            <a:endCxn id="256" idx="2"/>
          </p:cNvCxnSpPr>
          <p:nvPr/>
        </p:nvCxnSpPr>
        <p:spPr>
          <a:xfrm flipH="1" flipV="1">
            <a:off x="1365250" y="588963"/>
            <a:ext cx="38100" cy="22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/>
          <p:nvPr/>
        </p:nvCxnSpPr>
        <p:spPr>
          <a:xfrm flipH="1" flipV="1">
            <a:off x="687388" y="276225"/>
            <a:ext cx="457200" cy="539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/>
          <p:nvPr/>
        </p:nvCxnSpPr>
        <p:spPr>
          <a:xfrm flipH="1" flipV="1">
            <a:off x="614363" y="676275"/>
            <a:ext cx="407987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/>
          <p:nvPr/>
        </p:nvCxnSpPr>
        <p:spPr>
          <a:xfrm flipH="1" flipV="1">
            <a:off x="576263" y="1022350"/>
            <a:ext cx="379412" cy="8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56340" idx="1"/>
          </p:cNvCxnSpPr>
          <p:nvPr/>
        </p:nvCxnSpPr>
        <p:spPr>
          <a:xfrm flipH="1">
            <a:off x="576263" y="1254125"/>
            <a:ext cx="32385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H="1">
            <a:off x="665163" y="1417638"/>
            <a:ext cx="290512" cy="188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 flipH="1">
            <a:off x="900113" y="1455738"/>
            <a:ext cx="265112" cy="565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TextBox 255"/>
          <p:cNvSpPr txBox="1"/>
          <p:nvPr/>
        </p:nvSpPr>
        <p:spPr>
          <a:xfrm>
            <a:off x="862013" y="219075"/>
            <a:ext cx="10080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BREAST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1600200" y="-34925"/>
            <a:ext cx="1455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VASCULAR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2163763" y="200025"/>
            <a:ext cx="19272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MAXILLO-FACIAL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2374900" y="569913"/>
            <a:ext cx="1709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ORTHOPAEDIC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2701925" y="923925"/>
            <a:ext cx="1235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UROLOGY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0" name="TextBox 269"/>
          <p:cNvSpPr txBox="1"/>
          <p:nvPr/>
        </p:nvSpPr>
        <p:spPr>
          <a:xfrm>
            <a:off x="2657475" y="1341438"/>
            <a:ext cx="14271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COLORECTAL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71" name="TextBox 270"/>
          <p:cNvSpPr txBox="1"/>
          <p:nvPr/>
        </p:nvSpPr>
        <p:spPr>
          <a:xfrm>
            <a:off x="1649413" y="1779588"/>
            <a:ext cx="1120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THYROID</a:t>
            </a:r>
          </a:p>
        </p:txBody>
      </p:sp>
      <p:sp>
        <p:nvSpPr>
          <p:cNvPr id="272" name="TextBox 271"/>
          <p:cNvSpPr txBox="1"/>
          <p:nvPr/>
        </p:nvSpPr>
        <p:spPr>
          <a:xfrm>
            <a:off x="1062038" y="2006600"/>
            <a:ext cx="1176337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CARDIO-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THORACIC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217488" y="2006600"/>
            <a:ext cx="10334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PLASTIC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5" name="TextBox 284"/>
          <p:cNvSpPr txBox="1"/>
          <p:nvPr/>
        </p:nvSpPr>
        <p:spPr>
          <a:xfrm>
            <a:off x="-19050" y="1585913"/>
            <a:ext cx="1041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TRAUMA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-12700" y="1154113"/>
            <a:ext cx="700088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ENT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0" y="0"/>
            <a:ext cx="12271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BARIATRIC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7" name="TextBox 306"/>
          <p:cNvSpPr txBox="1"/>
          <p:nvPr/>
        </p:nvSpPr>
        <p:spPr>
          <a:xfrm>
            <a:off x="-52388" y="787400"/>
            <a:ext cx="733426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EYES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-38100" y="333375"/>
            <a:ext cx="90011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NEURO</a:t>
            </a:r>
            <a:endParaRPr lang="de-DE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8436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8441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9460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0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5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9466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9467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0484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484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0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0491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0492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0493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1508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508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5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516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517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518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1519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213" y="3141663"/>
            <a:ext cx="2520950" cy="7191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b="1" i="1" dirty="0" smtClean="0"/>
              <a:t>DOCTOR</a:t>
            </a:r>
            <a:endParaRPr lang="de-DE" sz="48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716463" y="1341438"/>
            <a:ext cx="1144587" cy="15827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22532" idx="2"/>
          </p:cNvCxnSpPr>
          <p:nvPr/>
        </p:nvCxnSpPr>
        <p:spPr>
          <a:xfrm flipH="1" flipV="1">
            <a:off x="4117975" y="2601913"/>
            <a:ext cx="22225" cy="404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532" name="TextBox 96"/>
          <p:cNvSpPr txBox="1">
            <a:spLocks noChangeArrowheads="1"/>
          </p:cNvSpPr>
          <p:nvPr/>
        </p:nvSpPr>
        <p:spPr bwMode="auto">
          <a:xfrm>
            <a:off x="3376613" y="1770063"/>
            <a:ext cx="14827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GENERAL</a:t>
            </a:r>
          </a:p>
          <a:p>
            <a:r>
              <a:rPr lang="en-GB" sz="2400" b="1">
                <a:solidFill>
                  <a:srgbClr val="FF0000"/>
                </a:solidFill>
                <a:latin typeface="Calibri" pitchFamily="34" charset="0"/>
              </a:rPr>
              <a:t>PRACTICE</a:t>
            </a:r>
            <a:endParaRPr lang="de-DE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861050" y="971550"/>
            <a:ext cx="157956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PHYSICIAN</a:t>
            </a:r>
            <a:endParaRPr lang="de-DE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42" name="Straight Arrow Connector 141"/>
          <p:cNvCxnSpPr>
            <a:stCxn id="100" idx="0"/>
          </p:cNvCxnSpPr>
          <p:nvPr/>
        </p:nvCxnSpPr>
        <p:spPr>
          <a:xfrm flipH="1" flipV="1">
            <a:off x="6084888" y="476250"/>
            <a:ext cx="566737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V="1">
            <a:off x="7023100" y="387350"/>
            <a:ext cx="128588" cy="58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7524750" y="620713"/>
            <a:ext cx="25400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7651750" y="1022350"/>
            <a:ext cx="376238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2542" idx="1"/>
          </p:cNvCxnSpPr>
          <p:nvPr/>
        </p:nvCxnSpPr>
        <p:spPr>
          <a:xfrm>
            <a:off x="7524750" y="1341438"/>
            <a:ext cx="296863" cy="150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 flipH="1" flipV="1">
            <a:off x="5580063" y="722313"/>
            <a:ext cx="461962" cy="185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0" name="TextBox 170"/>
          <p:cNvSpPr txBox="1">
            <a:spLocks noChangeArrowheads="1"/>
          </p:cNvSpPr>
          <p:nvPr/>
        </p:nvSpPr>
        <p:spPr bwMode="auto">
          <a:xfrm>
            <a:off x="7670800" y="276225"/>
            <a:ext cx="1476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ENDOCRINE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541" name="TextBox 171"/>
          <p:cNvSpPr txBox="1">
            <a:spLocks noChangeArrowheads="1"/>
          </p:cNvSpPr>
          <p:nvPr/>
        </p:nvSpPr>
        <p:spPr bwMode="auto">
          <a:xfrm>
            <a:off x="8027988" y="722313"/>
            <a:ext cx="1116012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RENAL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542" name="TextBox 172"/>
          <p:cNvSpPr txBox="1">
            <a:spLocks noChangeArrowheads="1"/>
          </p:cNvSpPr>
          <p:nvPr/>
        </p:nvSpPr>
        <p:spPr bwMode="auto">
          <a:xfrm>
            <a:off x="7821613" y="1292225"/>
            <a:ext cx="1285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CARDIAC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543" name="TextBox 177"/>
          <p:cNvSpPr txBox="1">
            <a:spLocks noChangeArrowheads="1"/>
          </p:cNvSpPr>
          <p:nvPr/>
        </p:nvSpPr>
        <p:spPr bwMode="auto">
          <a:xfrm>
            <a:off x="6413500" y="0"/>
            <a:ext cx="2055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RHEUMATOLOGY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544" name="TextBox 182"/>
          <p:cNvSpPr txBox="1">
            <a:spLocks noChangeArrowheads="1"/>
          </p:cNvSpPr>
          <p:nvPr/>
        </p:nvSpPr>
        <p:spPr bwMode="auto">
          <a:xfrm>
            <a:off x="4967288" y="76200"/>
            <a:ext cx="1508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NEUROLOGY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545" name="TextBox 196"/>
          <p:cNvSpPr txBox="1">
            <a:spLocks noChangeArrowheads="1"/>
          </p:cNvSpPr>
          <p:nvPr/>
        </p:nvSpPr>
        <p:spPr bwMode="auto">
          <a:xfrm>
            <a:off x="4471988" y="433388"/>
            <a:ext cx="1495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INFECTIOUS</a:t>
            </a:r>
          </a:p>
          <a:p>
            <a:r>
              <a:rPr lang="en-GB" sz="2000">
                <a:solidFill>
                  <a:srgbClr val="C00000"/>
                </a:solidFill>
                <a:latin typeface="Calibri" pitchFamily="34" charset="0"/>
              </a:rPr>
              <a:t>DISEASES</a:t>
            </a:r>
            <a:endParaRPr lang="de-DE" sz="200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1186</Words>
  <Application>Microsoft Office PowerPoint</Application>
  <PresentationFormat>On-screen Show (4:3)</PresentationFormat>
  <Paragraphs>1026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</dc:title>
  <dc:creator>Jill</dc:creator>
  <cp:lastModifiedBy>Jill</cp:lastModifiedBy>
  <cp:revision>55</cp:revision>
  <dcterms:created xsi:type="dcterms:W3CDTF">2015-02-26T19:12:29Z</dcterms:created>
  <dcterms:modified xsi:type="dcterms:W3CDTF">2015-03-09T19:55:59Z</dcterms:modified>
</cp:coreProperties>
</file>