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1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200B3F0-A9BC-48CE-8EB6-ECE965069900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4B320A-89BA-47B2-A525-92E8D10B06E4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GB" sz="4800" dirty="0"/>
            </a:br>
            <a:br>
              <a:rPr lang="en-GB" sz="4800" dirty="0"/>
            </a:br>
            <a:br>
              <a:rPr lang="en-GB" sz="4800" dirty="0"/>
            </a:br>
            <a:r>
              <a:rPr lang="en-GB" sz="4800" dirty="0"/>
              <a:t>Professions</a:t>
            </a:r>
            <a:br>
              <a:rPr lang="en-GB" sz="4800" dirty="0"/>
            </a:br>
            <a:r>
              <a:rPr lang="en-GB" sz="4800" dirty="0"/>
              <a:t>Allied to</a:t>
            </a:r>
            <a:br>
              <a:rPr lang="en-GB" sz="4800" dirty="0"/>
            </a:br>
            <a:r>
              <a:rPr lang="en-GB" sz="4800" dirty="0"/>
              <a:t>Medicine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6259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2912" y="3784981"/>
            <a:ext cx="1667926" cy="941828"/>
          </a:xfrm>
          <a:ln>
            <a:noFill/>
          </a:ln>
        </p:spPr>
        <p:txBody>
          <a:bodyPr/>
          <a:lstStyle/>
          <a:p>
            <a:pPr algn="ctr"/>
            <a:r>
              <a:rPr lang="en-GB" sz="4800" b="1" dirty="0">
                <a:solidFill>
                  <a:srgbClr val="C00000"/>
                </a:solidFill>
              </a:rPr>
              <a:t>PAM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62049" y="854440"/>
            <a:ext cx="151764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Podiatrist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92799" y="663940"/>
            <a:ext cx="17645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Radiographer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99200" y="1423432"/>
            <a:ext cx="191695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Physiotherapist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89240" y="6010402"/>
            <a:ext cx="158496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Counsellor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92500" y="3068820"/>
            <a:ext cx="11176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Midwife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57906" y="5018774"/>
            <a:ext cx="132039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Anatomist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2084" y="5956300"/>
            <a:ext cx="143713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Audiologist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2084" y="3259320"/>
            <a:ext cx="166471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Social Worker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61780" y="3688209"/>
            <a:ext cx="148019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Nurse/ANP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98554" y="2137710"/>
            <a:ext cx="1117600" cy="381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Dentist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52260" y="2946255"/>
            <a:ext cx="19456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Pharmacologist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95699" y="1206500"/>
            <a:ext cx="158750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Psychologist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470900" y="919978"/>
            <a:ext cx="21209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Speech Therapy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60700" y="5981700"/>
            <a:ext cx="121869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Optician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75198" y="6330450"/>
            <a:ext cx="152400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Osteopath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409452" y="4744144"/>
            <a:ext cx="11884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Forensic Scientist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474200" y="5126220"/>
            <a:ext cx="120599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Dietician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79224" y="2511290"/>
            <a:ext cx="16918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Health Visitor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35870" y="5196074"/>
            <a:ext cx="208850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Drug Representative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067800" y="3497709"/>
            <a:ext cx="26974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Occupational Therapist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65400" y="2152904"/>
            <a:ext cx="16129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Pharmacist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0400" y="4440420"/>
            <a:ext cx="14488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Researcher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15182" y="3855188"/>
            <a:ext cx="199491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Clinical Scientist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36600" y="1993896"/>
            <a:ext cx="159385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Community</a:t>
            </a:r>
          </a:p>
          <a:p>
            <a:r>
              <a:rPr lang="en-GB" b="1" dirty="0">
                <a:solidFill>
                  <a:srgbClr val="002060"/>
                </a:solidFill>
              </a:rPr>
              <a:t>Psychiatric</a:t>
            </a:r>
          </a:p>
          <a:p>
            <a:r>
              <a:rPr lang="en-GB" b="1" dirty="0">
                <a:solidFill>
                  <a:srgbClr val="002060"/>
                </a:solidFill>
              </a:rPr>
              <a:t>Nurse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067800" y="2308338"/>
            <a:ext cx="179527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Drug/Alcohol </a:t>
            </a:r>
          </a:p>
          <a:p>
            <a:r>
              <a:rPr lang="en-GB" b="1" dirty="0">
                <a:solidFill>
                  <a:srgbClr val="002060"/>
                </a:solidFill>
              </a:rPr>
              <a:t>Counsellor</a:t>
            </a:r>
          </a:p>
        </p:txBody>
      </p:sp>
      <p:sp>
        <p:nvSpPr>
          <p:cNvPr id="31" name="Oval 30"/>
          <p:cNvSpPr/>
          <p:nvPr/>
        </p:nvSpPr>
        <p:spPr>
          <a:xfrm>
            <a:off x="4888481" y="3724037"/>
            <a:ext cx="1734549" cy="1085715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4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1331</TotalTime>
  <Words>40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 Boardroom</vt:lpstr>
      <vt:lpstr>   Professions Allied to Medicine </vt:lpstr>
      <vt:lpstr>PAM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Hepburn, Andrew H</dc:creator>
  <cp:lastModifiedBy>Hepburn, Andrew H</cp:lastModifiedBy>
  <cp:revision>12</cp:revision>
  <dcterms:created xsi:type="dcterms:W3CDTF">2016-02-29T19:00:26Z</dcterms:created>
  <dcterms:modified xsi:type="dcterms:W3CDTF">2020-03-10T12:06:54Z</dcterms:modified>
</cp:coreProperties>
</file>