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67" r:id="rId5"/>
    <p:sldId id="269" r:id="rId6"/>
    <p:sldId id="268" r:id="rId7"/>
    <p:sldId id="271" r:id="rId8"/>
    <p:sldId id="258" r:id="rId9"/>
    <p:sldId id="259" r:id="rId10"/>
    <p:sldId id="260" r:id="rId11"/>
    <p:sldId id="262" r:id="rId12"/>
    <p:sldId id="263" r:id="rId13"/>
    <p:sldId id="264" r:id="rId14"/>
    <p:sldId id="265" r:id="rId15"/>
    <p:sldId id="261" r:id="rId16"/>
    <p:sldId id="272"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microsoft.com/office/2016/11/relationships/changesInfo" Target="changesInfos/changesInfo1.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Baker" userId="319fd582a7e27d75" providerId="LiveId" clId="{8B28BD5A-342D-430C-9CE7-A3766A999E39}"/>
    <pc:docChg chg="custSel addSld modSld">
      <pc:chgData name="Nicola Baker" userId="319fd582a7e27d75" providerId="LiveId" clId="{8B28BD5A-342D-430C-9CE7-A3766A999E39}" dt="2018-02-01T14:28:08.578" v="437" actId="20577"/>
      <pc:docMkLst>
        <pc:docMk/>
      </pc:docMkLst>
      <pc:sldChg chg="addSp delSp modSp add">
        <pc:chgData name="Nicola Baker" userId="319fd582a7e27d75" providerId="LiveId" clId="{8B28BD5A-342D-430C-9CE7-A3766A999E39}" dt="2018-02-01T14:23:40.595" v="219" actId="20577"/>
        <pc:sldMkLst>
          <pc:docMk/>
          <pc:sldMk cId="716500245" sldId="262"/>
        </pc:sldMkLst>
        <pc:spChg chg="mod">
          <ac:chgData name="Nicola Baker" userId="319fd582a7e27d75" providerId="LiveId" clId="{8B28BD5A-342D-430C-9CE7-A3766A999E39}" dt="2018-02-01T14:20:28.270" v="19" actId="20577"/>
          <ac:spMkLst>
            <pc:docMk/>
            <pc:sldMk cId="716500245" sldId="262"/>
            <ac:spMk id="2" creationId="{F0D7A7C6-7190-4670-B52F-383F0C544E22}"/>
          </ac:spMkLst>
        </pc:spChg>
        <pc:spChg chg="mod">
          <ac:chgData name="Nicola Baker" userId="319fd582a7e27d75" providerId="LiveId" clId="{8B28BD5A-342D-430C-9CE7-A3766A999E39}" dt="2018-02-01T14:23:14.078" v="217" actId="5793"/>
          <ac:spMkLst>
            <pc:docMk/>
            <pc:sldMk cId="716500245" sldId="262"/>
            <ac:spMk id="3" creationId="{50479144-E969-4BFA-9292-C3DF886166C8}"/>
          </ac:spMkLst>
        </pc:spChg>
        <pc:spChg chg="add del mod">
          <ac:chgData name="Nicola Baker" userId="319fd582a7e27d75" providerId="LiveId" clId="{8B28BD5A-342D-430C-9CE7-A3766A999E39}" dt="2018-02-01T14:23:40.595" v="219" actId="20577"/>
          <ac:spMkLst>
            <pc:docMk/>
            <pc:sldMk cId="716500245" sldId="262"/>
            <ac:spMk id="4" creationId="{EE873FF5-7E48-4CFB-8F04-4342D519F5E9}"/>
          </ac:spMkLst>
        </pc:spChg>
      </pc:sldChg>
      <pc:sldChg chg="modSp add">
        <pc:chgData name="Nicola Baker" userId="319fd582a7e27d75" providerId="LiveId" clId="{8B28BD5A-342D-430C-9CE7-A3766A999E39}" dt="2018-02-01T14:24:52.084" v="370" actId="20577"/>
        <pc:sldMkLst>
          <pc:docMk/>
          <pc:sldMk cId="1820497128" sldId="263"/>
        </pc:sldMkLst>
        <pc:spChg chg="mod">
          <ac:chgData name="Nicola Baker" userId="319fd582a7e27d75" providerId="LiveId" clId="{8B28BD5A-342D-430C-9CE7-A3766A999E39}" dt="2018-02-01T14:23:55.036" v="232" actId="122"/>
          <ac:spMkLst>
            <pc:docMk/>
            <pc:sldMk cId="1820497128" sldId="263"/>
            <ac:spMk id="2" creationId="{73D9C893-4C0A-49DC-8F97-490AED211A3A}"/>
          </ac:spMkLst>
        </pc:spChg>
        <pc:spChg chg="mod">
          <ac:chgData name="Nicola Baker" userId="319fd582a7e27d75" providerId="LiveId" clId="{8B28BD5A-342D-430C-9CE7-A3766A999E39}" dt="2018-02-01T14:24:52.084" v="370" actId="20577"/>
          <ac:spMkLst>
            <pc:docMk/>
            <pc:sldMk cId="1820497128" sldId="263"/>
            <ac:spMk id="3" creationId="{9D8F0377-A855-498A-99C0-F193469116EA}"/>
          </ac:spMkLst>
        </pc:spChg>
      </pc:sldChg>
      <pc:sldChg chg="modSp add">
        <pc:chgData name="Nicola Baker" userId="319fd582a7e27d75" providerId="LiveId" clId="{8B28BD5A-342D-430C-9CE7-A3766A999E39}" dt="2018-02-01T14:28:08.578" v="437" actId="20577"/>
        <pc:sldMkLst>
          <pc:docMk/>
          <pc:sldMk cId="1220185195" sldId="264"/>
        </pc:sldMkLst>
        <pc:spChg chg="mod">
          <ac:chgData name="Nicola Baker" userId="319fd582a7e27d75" providerId="LiveId" clId="{8B28BD5A-342D-430C-9CE7-A3766A999E39}" dt="2018-02-01T14:27:42.719" v="391" actId="122"/>
          <ac:spMkLst>
            <pc:docMk/>
            <pc:sldMk cId="1220185195" sldId="264"/>
            <ac:spMk id="2" creationId="{9DB5395E-1D9E-4A6F-927C-3F6687B58A12}"/>
          </ac:spMkLst>
        </pc:spChg>
        <pc:spChg chg="mod">
          <ac:chgData name="Nicola Baker" userId="319fd582a7e27d75" providerId="LiveId" clId="{8B28BD5A-342D-430C-9CE7-A3766A999E39}" dt="2018-02-01T14:28:08.578" v="437" actId="20577"/>
          <ac:spMkLst>
            <pc:docMk/>
            <pc:sldMk cId="1220185195" sldId="264"/>
            <ac:spMk id="3" creationId="{7656C8F7-D6A0-4CA1-9460-A4E03C4014C3}"/>
          </ac:spMkLst>
        </pc:spChg>
      </pc:sldChg>
    </pc:docChg>
  </pc:docChgLst>
  <pc:docChgLst>
    <pc:chgData name="Nicola Baker" userId="319fd582a7e27d75" providerId="LiveId" clId="{0D97891B-DB36-4427-A75C-8F8B4F22660E}"/>
    <pc:docChg chg="undo custSel addSld delSld modSld modMainMaster">
      <pc:chgData name="Nicola Baker" userId="319fd582a7e27d75" providerId="LiveId" clId="{0D97891B-DB36-4427-A75C-8F8B4F22660E}" dt="2018-03-18T19:33:41.441" v="2213" actId="20577"/>
      <pc:docMkLst>
        <pc:docMk/>
      </pc:docMkLst>
      <pc:sldChg chg="setBg">
        <pc:chgData name="Nicola Baker" userId="319fd582a7e27d75" providerId="LiveId" clId="{0D97891B-DB36-4427-A75C-8F8B4F22660E}" dt="2018-03-16T08:01:02.845" v="1851" actId="26606"/>
        <pc:sldMkLst>
          <pc:docMk/>
          <pc:sldMk cId="4093865674" sldId="256"/>
        </pc:sldMkLst>
      </pc:sldChg>
      <pc:sldChg chg="modSp">
        <pc:chgData name="Nicola Baker" userId="319fd582a7e27d75" providerId="LiveId" clId="{0D97891B-DB36-4427-A75C-8F8B4F22660E}" dt="2018-03-06T13:14:40.100" v="90" actId="20577"/>
        <pc:sldMkLst>
          <pc:docMk/>
          <pc:sldMk cId="364096511" sldId="258"/>
        </pc:sldMkLst>
        <pc:spChg chg="mod">
          <ac:chgData name="Nicola Baker" userId="319fd582a7e27d75" providerId="LiveId" clId="{0D97891B-DB36-4427-A75C-8F8B4F22660E}" dt="2018-03-06T13:14:40.100" v="90" actId="20577"/>
          <ac:spMkLst>
            <pc:docMk/>
            <pc:sldMk cId="364096511" sldId="258"/>
            <ac:spMk id="3" creationId="{BFB2489D-E57B-464E-8ABA-4170A85F61B2}"/>
          </ac:spMkLst>
        </pc:spChg>
      </pc:sldChg>
      <pc:sldChg chg="modSp">
        <pc:chgData name="Nicola Baker" userId="319fd582a7e27d75" providerId="LiveId" clId="{0D97891B-DB36-4427-A75C-8F8B4F22660E}" dt="2018-02-21T12:19:00.665" v="0" actId="313"/>
        <pc:sldMkLst>
          <pc:docMk/>
          <pc:sldMk cId="1558765212" sldId="260"/>
        </pc:sldMkLst>
        <pc:spChg chg="mod">
          <ac:chgData name="Nicola Baker" userId="319fd582a7e27d75" providerId="LiveId" clId="{0D97891B-DB36-4427-A75C-8F8B4F22660E}" dt="2018-02-21T12:19:00.665" v="0" actId="313"/>
          <ac:spMkLst>
            <pc:docMk/>
            <pc:sldMk cId="1558765212" sldId="260"/>
            <ac:spMk id="3" creationId="{98B2B2CC-0B20-4498-8607-67C146D1CD1D}"/>
          </ac:spMkLst>
        </pc:spChg>
      </pc:sldChg>
      <pc:sldChg chg="modSp">
        <pc:chgData name="Nicola Baker" userId="319fd582a7e27d75" providerId="LiveId" clId="{0D97891B-DB36-4427-A75C-8F8B4F22660E}" dt="2018-03-16T08:19:54.714" v="1890" actId="5793"/>
        <pc:sldMkLst>
          <pc:docMk/>
          <pc:sldMk cId="1976068159" sldId="261"/>
        </pc:sldMkLst>
        <pc:spChg chg="mod">
          <ac:chgData name="Nicola Baker" userId="319fd582a7e27d75" providerId="LiveId" clId="{0D97891B-DB36-4427-A75C-8F8B4F22660E}" dt="2018-03-16T08:19:54.714" v="1890" actId="5793"/>
          <ac:spMkLst>
            <pc:docMk/>
            <pc:sldMk cId="1976068159" sldId="261"/>
            <ac:spMk id="4" creationId="{4260FAEB-F468-471C-8B73-8E9761DDF07A}"/>
          </ac:spMkLst>
        </pc:spChg>
      </pc:sldChg>
      <pc:sldChg chg="modSp">
        <pc:chgData name="Nicola Baker" userId="319fd582a7e27d75" providerId="LiveId" clId="{0D97891B-DB36-4427-A75C-8F8B4F22660E}" dt="2018-02-21T12:19:32.894" v="1" actId="313"/>
        <pc:sldMkLst>
          <pc:docMk/>
          <pc:sldMk cId="716500245" sldId="262"/>
        </pc:sldMkLst>
        <pc:spChg chg="mod">
          <ac:chgData name="Nicola Baker" userId="319fd582a7e27d75" providerId="LiveId" clId="{0D97891B-DB36-4427-A75C-8F8B4F22660E}" dt="2018-02-21T12:19:32.894" v="1" actId="313"/>
          <ac:spMkLst>
            <pc:docMk/>
            <pc:sldMk cId="716500245" sldId="262"/>
            <ac:spMk id="3" creationId="{50479144-E969-4BFA-9292-C3DF886166C8}"/>
          </ac:spMkLst>
        </pc:spChg>
      </pc:sldChg>
      <pc:sldChg chg="modSp">
        <pc:chgData name="Nicola Baker" userId="319fd582a7e27d75" providerId="LiveId" clId="{0D97891B-DB36-4427-A75C-8F8B4F22660E}" dt="2018-03-06T13:35:33.482" v="938" actId="20577"/>
        <pc:sldMkLst>
          <pc:docMk/>
          <pc:sldMk cId="1220185195" sldId="264"/>
        </pc:sldMkLst>
        <pc:spChg chg="mod">
          <ac:chgData name="Nicola Baker" userId="319fd582a7e27d75" providerId="LiveId" clId="{0D97891B-DB36-4427-A75C-8F8B4F22660E}" dt="2018-03-06T13:35:33.482" v="938" actId="20577"/>
          <ac:spMkLst>
            <pc:docMk/>
            <pc:sldMk cId="1220185195" sldId="264"/>
            <ac:spMk id="3" creationId="{7656C8F7-D6A0-4CA1-9460-A4E03C4014C3}"/>
          </ac:spMkLst>
        </pc:spChg>
      </pc:sldChg>
      <pc:sldChg chg="modSp add">
        <pc:chgData name="Nicola Baker" userId="319fd582a7e27d75" providerId="LiveId" clId="{0D97891B-DB36-4427-A75C-8F8B4F22660E}" dt="2018-03-06T13:22:25.776" v="171" actId="20577"/>
        <pc:sldMkLst>
          <pc:docMk/>
          <pc:sldMk cId="2369117920" sldId="265"/>
        </pc:sldMkLst>
        <pc:spChg chg="mod">
          <ac:chgData name="Nicola Baker" userId="319fd582a7e27d75" providerId="LiveId" clId="{0D97891B-DB36-4427-A75C-8F8B4F22660E}" dt="2018-03-06T13:22:25.776" v="171" actId="20577"/>
          <ac:spMkLst>
            <pc:docMk/>
            <pc:sldMk cId="2369117920" sldId="265"/>
            <ac:spMk id="2" creationId="{DC5EE77D-3EB8-42EA-A644-D9E47DA1F450}"/>
          </ac:spMkLst>
        </pc:spChg>
        <pc:spChg chg="mod">
          <ac:chgData name="Nicola Baker" userId="319fd582a7e27d75" providerId="LiveId" clId="{0D97891B-DB36-4427-A75C-8F8B4F22660E}" dt="2018-03-06T13:22:11.649" v="128" actId="12"/>
          <ac:spMkLst>
            <pc:docMk/>
            <pc:sldMk cId="2369117920" sldId="265"/>
            <ac:spMk id="3" creationId="{FDBCB459-4B1E-4E18-8A21-A5F2F17899C3}"/>
          </ac:spMkLst>
        </pc:spChg>
      </pc:sldChg>
      <pc:sldChg chg="addSp modSp add">
        <pc:chgData name="Nicola Baker" userId="319fd582a7e27d75" providerId="LiveId" clId="{0D97891B-DB36-4427-A75C-8F8B4F22660E}" dt="2018-03-14T21:18:14.811" v="956" actId="27614"/>
        <pc:sldMkLst>
          <pc:docMk/>
          <pc:sldMk cId="371027525" sldId="266"/>
        </pc:sldMkLst>
        <pc:picChg chg="add mod">
          <ac:chgData name="Nicola Baker" userId="319fd582a7e27d75" providerId="LiveId" clId="{0D97891B-DB36-4427-A75C-8F8B4F22660E}" dt="2018-03-14T21:18:14.811" v="956" actId="27614"/>
          <ac:picMkLst>
            <pc:docMk/>
            <pc:sldMk cId="371027525" sldId="266"/>
            <ac:picMk id="3" creationId="{CC2D2978-437F-4A45-9E2F-2D17F795535B}"/>
          </ac:picMkLst>
        </pc:picChg>
      </pc:sldChg>
      <pc:sldChg chg="addSp delSp modSp add">
        <pc:chgData name="Nicola Baker" userId="319fd582a7e27d75" providerId="LiveId" clId="{0D97891B-DB36-4427-A75C-8F8B4F22660E}" dt="2018-03-16T08:26:49.117" v="1894" actId="478"/>
        <pc:sldMkLst>
          <pc:docMk/>
          <pc:sldMk cId="2263382010" sldId="267"/>
        </pc:sldMkLst>
        <pc:spChg chg="mod">
          <ac:chgData name="Nicola Baker" userId="319fd582a7e27d75" providerId="LiveId" clId="{0D97891B-DB36-4427-A75C-8F8B4F22660E}" dt="2018-03-15T15:31:40.523" v="1051" actId="20577"/>
          <ac:spMkLst>
            <pc:docMk/>
            <pc:sldMk cId="2263382010" sldId="267"/>
            <ac:spMk id="2" creationId="{BACF81DD-1A0A-4658-84AF-FA0BBAD19E10}"/>
          </ac:spMkLst>
        </pc:spChg>
        <pc:spChg chg="mod">
          <ac:chgData name="Nicola Baker" userId="319fd582a7e27d75" providerId="LiveId" clId="{0D97891B-DB36-4427-A75C-8F8B4F22660E}" dt="2018-03-15T15:36:04.577" v="1443" actId="20577"/>
          <ac:spMkLst>
            <pc:docMk/>
            <pc:sldMk cId="2263382010" sldId="267"/>
            <ac:spMk id="3" creationId="{6E7AC93C-9A12-4B70-8BC7-9462DB6206E0}"/>
          </ac:spMkLst>
        </pc:spChg>
        <pc:spChg chg="mod">
          <ac:chgData name="Nicola Baker" userId="319fd582a7e27d75" providerId="LiveId" clId="{0D97891B-DB36-4427-A75C-8F8B4F22660E}" dt="2018-03-15T15:36:09.844" v="1455" actId="20577"/>
          <ac:spMkLst>
            <pc:docMk/>
            <pc:sldMk cId="2263382010" sldId="267"/>
            <ac:spMk id="4" creationId="{8DCDD67D-B537-4662-892B-660EC7108AF0}"/>
          </ac:spMkLst>
        </pc:spChg>
        <pc:picChg chg="add del mod">
          <ac:chgData name="Nicola Baker" userId="319fd582a7e27d75" providerId="LiveId" clId="{0D97891B-DB36-4427-A75C-8F8B4F22660E}" dt="2018-03-16T08:26:49.117" v="1894" actId="478"/>
          <ac:picMkLst>
            <pc:docMk/>
            <pc:sldMk cId="2263382010" sldId="267"/>
            <ac:picMk id="6" creationId="{BD7A4E59-0186-4DB7-BF37-21202E412060}"/>
          </ac:picMkLst>
        </pc:picChg>
      </pc:sldChg>
      <pc:sldChg chg="modSp add">
        <pc:chgData name="Nicola Baker" userId="319fd582a7e27d75" providerId="LiveId" clId="{0D97891B-DB36-4427-A75C-8F8B4F22660E}" dt="2018-03-15T15:42:30.367" v="1848" actId="20577"/>
        <pc:sldMkLst>
          <pc:docMk/>
          <pc:sldMk cId="899747114" sldId="268"/>
        </pc:sldMkLst>
        <pc:spChg chg="mod">
          <ac:chgData name="Nicola Baker" userId="319fd582a7e27d75" providerId="LiveId" clId="{0D97891B-DB36-4427-A75C-8F8B4F22660E}" dt="2018-03-15T15:38:26.068" v="1486" actId="20577"/>
          <ac:spMkLst>
            <pc:docMk/>
            <pc:sldMk cId="899747114" sldId="268"/>
            <ac:spMk id="2" creationId="{5EF96E2B-EF7E-4C41-838C-476FD3049888}"/>
          </ac:spMkLst>
        </pc:spChg>
        <pc:spChg chg="mod">
          <ac:chgData name="Nicola Baker" userId="319fd582a7e27d75" providerId="LiveId" clId="{0D97891B-DB36-4427-A75C-8F8B4F22660E}" dt="2018-03-15T15:42:30.367" v="1848" actId="20577"/>
          <ac:spMkLst>
            <pc:docMk/>
            <pc:sldMk cId="899747114" sldId="268"/>
            <ac:spMk id="3" creationId="{77710E54-A54A-48B6-A657-606DEAA89A06}"/>
          </ac:spMkLst>
        </pc:spChg>
        <pc:spChg chg="mod">
          <ac:chgData name="Nicola Baker" userId="319fd582a7e27d75" providerId="LiveId" clId="{0D97891B-DB36-4427-A75C-8F8B4F22660E}" dt="2018-03-15T15:42:25.960" v="1825" actId="27636"/>
          <ac:spMkLst>
            <pc:docMk/>
            <pc:sldMk cId="899747114" sldId="268"/>
            <ac:spMk id="4" creationId="{6856AFBC-B70A-44B8-BD6A-4228015631C0}"/>
          </ac:spMkLst>
        </pc:spChg>
      </pc:sldChg>
      <pc:sldChg chg="addSp delSp modSp add mod setBg">
        <pc:chgData name="Nicola Baker" userId="319fd582a7e27d75" providerId="LiveId" clId="{0D97891B-DB36-4427-A75C-8F8B4F22660E}" dt="2018-03-16T08:43:09.833" v="1908" actId="26606"/>
        <pc:sldMkLst>
          <pc:docMk/>
          <pc:sldMk cId="3906714347" sldId="269"/>
        </pc:sldMkLst>
        <pc:spChg chg="add del">
          <ac:chgData name="Nicola Baker" userId="319fd582a7e27d75" providerId="LiveId" clId="{0D97891B-DB36-4427-A75C-8F8B4F22660E}" dt="2018-03-16T08:43:09.830" v="1907" actId="26606"/>
          <ac:spMkLst>
            <pc:docMk/>
            <pc:sldMk cId="3906714347" sldId="269"/>
            <ac:spMk id="8" creationId="{53BB5D57-6178-4F62-B472-0312F6D95A85}"/>
          </ac:spMkLst>
        </pc:spChg>
        <pc:spChg chg="add del">
          <ac:chgData name="Nicola Baker" userId="319fd582a7e27d75" providerId="LiveId" clId="{0D97891B-DB36-4427-A75C-8F8B4F22660E}" dt="2018-03-16T08:43:09.830" v="1907" actId="26606"/>
          <ac:spMkLst>
            <pc:docMk/>
            <pc:sldMk cId="3906714347" sldId="269"/>
            <ac:spMk id="10" creationId="{4C61BD32-7542-4D52-BA5A-3ADE869BF8AC}"/>
          </ac:spMkLst>
        </pc:spChg>
        <pc:picChg chg="add mod">
          <ac:chgData name="Nicola Baker" userId="319fd582a7e27d75" providerId="LiveId" clId="{0D97891B-DB36-4427-A75C-8F8B4F22660E}" dt="2018-03-16T08:43:09.833" v="1908" actId="26606"/>
          <ac:picMkLst>
            <pc:docMk/>
            <pc:sldMk cId="3906714347" sldId="269"/>
            <ac:picMk id="3" creationId="{D7C18309-0159-4F3C-B790-A7BA57DD6A68}"/>
          </ac:picMkLst>
        </pc:picChg>
      </pc:sldChg>
      <pc:sldChg chg="addSp delSp modSp add mod setBg setClrOvrMap">
        <pc:chgData name="Nicola Baker" userId="319fd582a7e27d75" providerId="LiveId" clId="{0D97891B-DB36-4427-A75C-8F8B4F22660E}" dt="2018-03-16T08:56:50.099" v="1972" actId="26606"/>
        <pc:sldMkLst>
          <pc:docMk/>
          <pc:sldMk cId="773597438" sldId="270"/>
        </pc:sldMkLst>
        <pc:spChg chg="mod ord">
          <ac:chgData name="Nicola Baker" userId="319fd582a7e27d75" providerId="LiveId" clId="{0D97891B-DB36-4427-A75C-8F8B4F22660E}" dt="2018-03-16T08:56:50.099" v="1972" actId="26606"/>
          <ac:spMkLst>
            <pc:docMk/>
            <pc:sldMk cId="773597438" sldId="270"/>
            <ac:spMk id="2" creationId="{E50D85DD-F622-4268-9E85-C470F3D5EA4C}"/>
          </ac:spMkLst>
        </pc:spChg>
        <pc:spChg chg="del">
          <ac:chgData name="Nicola Baker" userId="319fd582a7e27d75" providerId="LiveId" clId="{0D97891B-DB36-4427-A75C-8F8B4F22660E}" dt="2018-03-16T08:55:26.760" v="1951" actId="931"/>
          <ac:spMkLst>
            <pc:docMk/>
            <pc:sldMk cId="773597438" sldId="270"/>
            <ac:spMk id="3" creationId="{619E6607-A7AB-4A71-9DC3-4131C548504B}"/>
          </ac:spMkLst>
        </pc:spChg>
        <pc:spChg chg="mod">
          <ac:chgData name="Nicola Baker" userId="319fd582a7e27d75" providerId="LiveId" clId="{0D97891B-DB36-4427-A75C-8F8B4F22660E}" dt="2018-03-16T08:56:39.156" v="1971" actId="20577"/>
          <ac:spMkLst>
            <pc:docMk/>
            <pc:sldMk cId="773597438" sldId="270"/>
            <ac:spMk id="4" creationId="{22665284-5E50-46EB-99E2-D6D3FD2061AF}"/>
          </ac:spMkLst>
        </pc:spChg>
        <pc:spChg chg="add del">
          <ac:chgData name="Nicola Baker" userId="319fd582a7e27d75" providerId="LiveId" clId="{0D97891B-DB36-4427-A75C-8F8B4F22660E}" dt="2018-03-16T08:56:50.099" v="1972" actId="26606"/>
          <ac:spMkLst>
            <pc:docMk/>
            <pc:sldMk cId="773597438" sldId="270"/>
            <ac:spMk id="11" creationId="{4F74D28C-3268-4E35-8EE1-D92CB4A85A7D}"/>
          </ac:spMkLst>
        </pc:spChg>
        <pc:spChg chg="add">
          <ac:chgData name="Nicola Baker" userId="319fd582a7e27d75" providerId="LiveId" clId="{0D97891B-DB36-4427-A75C-8F8B4F22660E}" dt="2018-03-16T08:56:50.099" v="1972" actId="26606"/>
          <ac:spMkLst>
            <pc:docMk/>
            <pc:sldMk cId="773597438" sldId="270"/>
            <ac:spMk id="16" creationId="{BE95D989-81FA-4BAD-9AD5-E46CEDA91B36}"/>
          </ac:spMkLst>
        </pc:spChg>
        <pc:spChg chg="add">
          <ac:chgData name="Nicola Baker" userId="319fd582a7e27d75" providerId="LiveId" clId="{0D97891B-DB36-4427-A75C-8F8B4F22660E}" dt="2018-03-16T08:56:50.099" v="1972" actId="26606"/>
          <ac:spMkLst>
            <pc:docMk/>
            <pc:sldMk cId="773597438" sldId="270"/>
            <ac:spMk id="18" creationId="{156189E5-8A3E-4CFD-B71B-CCD0F8495E56}"/>
          </ac:spMkLst>
        </pc:spChg>
        <pc:picChg chg="add mod">
          <ac:chgData name="Nicola Baker" userId="319fd582a7e27d75" providerId="LiveId" clId="{0D97891B-DB36-4427-A75C-8F8B4F22660E}" dt="2018-03-16T08:56:50.099" v="1972" actId="26606"/>
          <ac:picMkLst>
            <pc:docMk/>
            <pc:sldMk cId="773597438" sldId="270"/>
            <ac:picMk id="6" creationId="{57095302-D991-4886-8C1E-87AC9491CC12}"/>
          </ac:picMkLst>
        </pc:picChg>
      </pc:sldChg>
      <pc:sldChg chg="modSp add">
        <pc:chgData name="Nicola Baker" userId="319fd582a7e27d75" providerId="LiveId" clId="{0D97891B-DB36-4427-A75C-8F8B4F22660E}" dt="2018-03-16T16:56:51.996" v="2029" actId="20577"/>
        <pc:sldMkLst>
          <pc:docMk/>
          <pc:sldMk cId="3068995525" sldId="271"/>
        </pc:sldMkLst>
        <pc:spChg chg="mod">
          <ac:chgData name="Nicola Baker" userId="319fd582a7e27d75" providerId="LiveId" clId="{0D97891B-DB36-4427-A75C-8F8B4F22660E}" dt="2018-03-16T16:56:38.914" v="2014" actId="20577"/>
          <ac:spMkLst>
            <pc:docMk/>
            <pc:sldMk cId="3068995525" sldId="271"/>
            <ac:spMk id="2" creationId="{0816EE22-7729-400F-8D64-539CD5290425}"/>
          </ac:spMkLst>
        </pc:spChg>
        <pc:spChg chg="mod">
          <ac:chgData name="Nicola Baker" userId="319fd582a7e27d75" providerId="LiveId" clId="{0D97891B-DB36-4427-A75C-8F8B4F22660E}" dt="2018-03-16T16:56:51.996" v="2029" actId="20577"/>
          <ac:spMkLst>
            <pc:docMk/>
            <pc:sldMk cId="3068995525" sldId="271"/>
            <ac:spMk id="3" creationId="{498474B6-ECEE-427F-8D94-D118E4491AFD}"/>
          </ac:spMkLst>
        </pc:spChg>
      </pc:sldChg>
      <pc:sldChg chg="modSp add">
        <pc:chgData name="Nicola Baker" userId="319fd582a7e27d75" providerId="LiveId" clId="{0D97891B-DB36-4427-A75C-8F8B4F22660E}" dt="2018-03-18T19:33:41.441" v="2213" actId="20577"/>
        <pc:sldMkLst>
          <pc:docMk/>
          <pc:sldMk cId="1619056800" sldId="272"/>
        </pc:sldMkLst>
        <pc:spChg chg="mod">
          <ac:chgData name="Nicola Baker" userId="319fd582a7e27d75" providerId="LiveId" clId="{0D97891B-DB36-4427-A75C-8F8B4F22660E}" dt="2018-03-18T19:33:33.077" v="2198" actId="20577"/>
          <ac:spMkLst>
            <pc:docMk/>
            <pc:sldMk cId="1619056800" sldId="272"/>
            <ac:spMk id="2" creationId="{5949D91E-C365-490D-863C-244CA75FE56D}"/>
          </ac:spMkLst>
        </pc:spChg>
        <pc:spChg chg="mod">
          <ac:chgData name="Nicola Baker" userId="319fd582a7e27d75" providerId="LiveId" clId="{0D97891B-DB36-4427-A75C-8F8B4F22660E}" dt="2018-03-18T19:33:41.441" v="2213" actId="20577"/>
          <ac:spMkLst>
            <pc:docMk/>
            <pc:sldMk cId="1619056800" sldId="272"/>
            <ac:spMk id="3" creationId="{864B1BBD-EE03-446A-B294-D4F1550BC8CA}"/>
          </ac:spMkLst>
        </pc:spChg>
      </pc:sldChg>
      <pc:sldChg chg="modSp add del">
        <pc:chgData name="Nicola Baker" userId="319fd582a7e27d75" providerId="LiveId" clId="{0D97891B-DB36-4427-A75C-8F8B4F22660E}" dt="2018-03-18T19:33:20.058" v="2178" actId="2696"/>
        <pc:sldMkLst>
          <pc:docMk/>
          <pc:sldMk cId="3462696530" sldId="272"/>
        </pc:sldMkLst>
        <pc:spChg chg="mod">
          <ac:chgData name="Nicola Baker" userId="319fd582a7e27d75" providerId="LiveId" clId="{0D97891B-DB36-4427-A75C-8F8B4F22660E}" dt="2018-03-18T19:32:44.318" v="2075" actId="20577"/>
          <ac:spMkLst>
            <pc:docMk/>
            <pc:sldMk cId="3462696530" sldId="272"/>
            <ac:spMk id="2" creationId="{E14190F3-CD6E-4634-96FD-6653164A3869}"/>
          </ac:spMkLst>
        </pc:spChg>
        <pc:spChg chg="mod">
          <ac:chgData name="Nicola Baker" userId="319fd582a7e27d75" providerId="LiveId" clId="{0D97891B-DB36-4427-A75C-8F8B4F22660E}" dt="2018-03-18T19:33:13.026" v="2177" actId="20577"/>
          <ac:spMkLst>
            <pc:docMk/>
            <pc:sldMk cId="3462696530" sldId="272"/>
            <ac:spMk id="3" creationId="{9D8E3EBA-E91F-4191-B40F-6B95F386D824}"/>
          </ac:spMkLst>
        </pc:spChg>
      </pc:sldChg>
      <pc:sldChg chg="modSp add del">
        <pc:chgData name="Nicola Baker" userId="319fd582a7e27d75" providerId="LiveId" clId="{0D97891B-DB36-4427-A75C-8F8B4F22660E}" dt="2018-03-18T19:32:31.110" v="2052" actId="2696"/>
        <pc:sldMkLst>
          <pc:docMk/>
          <pc:sldMk cId="3902651647" sldId="272"/>
        </pc:sldMkLst>
        <pc:spChg chg="mod">
          <ac:chgData name="Nicola Baker" userId="319fd582a7e27d75" providerId="LiveId" clId="{0D97891B-DB36-4427-A75C-8F8B4F22660E}" dt="2018-03-18T19:31:45.272" v="2051" actId="20577"/>
          <ac:spMkLst>
            <pc:docMk/>
            <pc:sldMk cId="3902651647" sldId="272"/>
            <ac:spMk id="2" creationId="{9A76BC37-E033-4535-8CC8-FC9ABA98F1C3}"/>
          </ac:spMkLst>
        </pc:spChg>
      </pc:sldChg>
      <pc:sldMasterChg chg="setBg modSldLayout">
        <pc:chgData name="Nicola Baker" userId="319fd582a7e27d75" providerId="LiveId" clId="{0D97891B-DB36-4427-A75C-8F8B4F22660E}" dt="2018-03-16T08:01:02.845" v="1851" actId="26606"/>
        <pc:sldMasterMkLst>
          <pc:docMk/>
          <pc:sldMasterMk cId="3075683753" sldId="2147483648"/>
        </pc:sldMasterMkLst>
        <pc:sldLayoutChg chg="setBg">
          <pc:chgData name="Nicola Baker" userId="319fd582a7e27d75" providerId="LiveId" clId="{0D97891B-DB36-4427-A75C-8F8B4F22660E}" dt="2018-03-16T08:01:02.845" v="1851" actId="26606"/>
          <pc:sldLayoutMkLst>
            <pc:docMk/>
            <pc:sldMasterMk cId="3075683753" sldId="2147483648"/>
            <pc:sldLayoutMk cId="973992829" sldId="2147483649"/>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4044306269" sldId="2147483650"/>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3043669899" sldId="2147483651"/>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2385866042" sldId="2147483652"/>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308435969" sldId="2147483653"/>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76505323" sldId="2147483654"/>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3438452366" sldId="2147483655"/>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543369789" sldId="2147483656"/>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3990507891" sldId="2147483657"/>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4016061838" sldId="2147483658"/>
          </pc:sldLayoutMkLst>
        </pc:sldLayoutChg>
        <pc:sldLayoutChg chg="setBg">
          <pc:chgData name="Nicola Baker" userId="319fd582a7e27d75" providerId="LiveId" clId="{0D97891B-DB36-4427-A75C-8F8B4F22660E}" dt="2018-03-16T08:01:02.845" v="1851" actId="26606"/>
          <pc:sldLayoutMkLst>
            <pc:docMk/>
            <pc:sldMasterMk cId="3075683753" sldId="2147483648"/>
            <pc:sldLayoutMk cId="332749271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CB341-3744-4D18-A6E4-FBBF6BD618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B9CD210-9257-4F21-91D2-5EE473EC37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AEF5EA-5D5B-4A87-AFB8-4098077C91E2}"/>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7E0E5270-CDC6-4A56-B8A9-99C2497918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0980F7-ADCB-4371-A8AB-78506918EB47}"/>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973992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361AF-393B-42C0-ADB1-BEC16206FA0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5F58E-921D-4187-8EA5-75AB9540EE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A5C731-2AE5-46B0-A86D-B4F19ECD363C}"/>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B6E10A32-2903-4406-83F2-809964D03A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D39C11-2325-4069-9A65-D40A784ADEE9}"/>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4016061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C3BDE8-D3E3-4F0B-9B9F-00869D1DC0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53B110-E63C-463E-9E62-4340C0E231B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33A93F-2292-44AA-A595-79EBB3AC7BC9}"/>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2C32B598-F443-4ABD-815B-0B8DDE49F8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59853F-779A-447C-A299-47C331AF13DD}"/>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332749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0E96E-F212-4288-942C-391F4E8325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6E8A46-3909-4DAB-A9EE-6315CDFA97B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5AFED69-B555-4B21-BA80-ED0742142845}"/>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BA1D4A9A-E718-4DC7-87DC-25FFC40D3E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3AC4E3-BC9F-46BB-BB79-D6795B0808A4}"/>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404430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E7A46-0B93-4DFB-BF48-41AC608088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7239715-390A-4D31-98CD-E418039E8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806B5F5-B258-4B41-83CE-01F39FF7CE89}"/>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8029A70E-9571-407D-91F0-F4CA438107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0EBE51-7301-4847-9A47-050026E6EA59}"/>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3043669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29949-13F7-4739-9F25-FE6D5539F4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A1FE8F2-3F3F-437E-9B48-5B536BAC679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DD42F1F-37BD-4941-89FB-3DE4744931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2FDB82-0ECC-4EEB-A949-B01E67A1D18B}"/>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6" name="Footer Placeholder 5">
            <a:extLst>
              <a:ext uri="{FF2B5EF4-FFF2-40B4-BE49-F238E27FC236}">
                <a16:creationId xmlns:a16="http://schemas.microsoft.com/office/drawing/2014/main" id="{EC4001F5-C3DB-4286-8DAD-61B906632F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AC8803-98B0-4126-B28C-E9B92523FD4C}"/>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2385866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20075-AB6A-40CA-B36A-D78AF7AA85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F18315-6D62-49E6-A6AB-1C47AF2508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DABCF0-7CCB-4A4B-8A6A-3F1E82002A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8C362F8-2D9B-4368-9ADE-54656004AA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7DDA5BC-7BBF-4243-B329-10D4133368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C73EC5-860A-4CBC-A854-DE1CEF49A3CB}"/>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8" name="Footer Placeholder 7">
            <a:extLst>
              <a:ext uri="{FF2B5EF4-FFF2-40B4-BE49-F238E27FC236}">
                <a16:creationId xmlns:a16="http://schemas.microsoft.com/office/drawing/2014/main" id="{E98AEF98-607E-4715-8D28-ACC182D063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EEEA49A-1195-4F8A-835D-C0D11F9FF2DA}"/>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30843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37188-C44D-4027-A939-A7BE373FEA2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D7CFF77-978C-43C4-A8B1-5882C8A326BF}"/>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4" name="Footer Placeholder 3">
            <a:extLst>
              <a:ext uri="{FF2B5EF4-FFF2-40B4-BE49-F238E27FC236}">
                <a16:creationId xmlns:a16="http://schemas.microsoft.com/office/drawing/2014/main" id="{A2D6EAC6-3CAD-4216-9C45-1BFED903DAC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0109487-C863-4FB4-AEF6-20ADB5F7A32C}"/>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7650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E8152F-3783-4C43-AEF2-9D27D5692369}"/>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3" name="Footer Placeholder 2">
            <a:extLst>
              <a:ext uri="{FF2B5EF4-FFF2-40B4-BE49-F238E27FC236}">
                <a16:creationId xmlns:a16="http://schemas.microsoft.com/office/drawing/2014/main" id="{E54D0EBD-4A39-454D-89B4-D00F356D12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9A30-346B-4AAA-AC91-76D39CCE16B9}"/>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343845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7D40-8C6D-4229-AD17-FBD9FF3E51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D9E8555-461A-47FA-AA58-CB5298EA1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C52299-3F30-4A61-A985-8CD1763A91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381B48-5182-43A3-AF7F-9806117BC6E3}"/>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6" name="Footer Placeholder 5">
            <a:extLst>
              <a:ext uri="{FF2B5EF4-FFF2-40B4-BE49-F238E27FC236}">
                <a16:creationId xmlns:a16="http://schemas.microsoft.com/office/drawing/2014/main" id="{ED2176D5-3C4C-42FA-A745-E76BF24A32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2331E90-235E-47B4-8A2B-A9A67B0745AD}"/>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543369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B3DB8-A611-43F6-91E2-7B07B097E3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AC0056-079E-4EF9-ACB5-F4314B40B6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1914BCC-966F-440C-9239-C9EB7E4F35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F12DE4-AAF7-45C6-99D6-B6C90F5FD831}"/>
              </a:ext>
            </a:extLst>
          </p:cNvPr>
          <p:cNvSpPr>
            <a:spLocks noGrp="1"/>
          </p:cNvSpPr>
          <p:nvPr>
            <p:ph type="dt" sz="half" idx="10"/>
          </p:nvPr>
        </p:nvSpPr>
        <p:spPr/>
        <p:txBody>
          <a:bodyPr/>
          <a:lstStyle/>
          <a:p>
            <a:fld id="{6366F4F4-7F26-47A8-9A18-0C4DBCA231FA}" type="datetimeFigureOut">
              <a:rPr lang="en-GB" smtClean="0"/>
              <a:t>29/02/2020</a:t>
            </a:fld>
            <a:endParaRPr lang="en-GB"/>
          </a:p>
        </p:txBody>
      </p:sp>
      <p:sp>
        <p:nvSpPr>
          <p:cNvPr id="6" name="Footer Placeholder 5">
            <a:extLst>
              <a:ext uri="{FF2B5EF4-FFF2-40B4-BE49-F238E27FC236}">
                <a16:creationId xmlns:a16="http://schemas.microsoft.com/office/drawing/2014/main" id="{9326DFB6-1C2B-46A6-8C15-01A824455E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1980D3-A665-47D8-BECE-9321F6D7BE99}"/>
              </a:ext>
            </a:extLst>
          </p:cNvPr>
          <p:cNvSpPr>
            <a:spLocks noGrp="1"/>
          </p:cNvSpPr>
          <p:nvPr>
            <p:ph type="sldNum" sz="quarter" idx="12"/>
          </p:nvPr>
        </p:nvSpPr>
        <p:spPr/>
        <p:txBody>
          <a:bodyPr/>
          <a:lstStyle/>
          <a:p>
            <a:fld id="{56C06B9E-71B1-4423-8D3D-D11E72F29498}" type="slidenum">
              <a:rPr lang="en-GB" smtClean="0"/>
              <a:t>‹#›</a:t>
            </a:fld>
            <a:endParaRPr lang="en-GB"/>
          </a:p>
        </p:txBody>
      </p:sp>
    </p:spTree>
    <p:extLst>
      <p:ext uri="{BB962C8B-B14F-4D97-AF65-F5344CB8AC3E}">
        <p14:creationId xmlns:p14="http://schemas.microsoft.com/office/powerpoint/2010/main" val="3990507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909325-26A4-4290-B314-4660DA02E4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068BC0-EB6C-4205-9652-F1FB19D5F5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3D275C-0A1C-46E5-8DF3-C65B2C83E0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6F4F4-7F26-47A8-9A18-0C4DBCA231FA}" type="datetimeFigureOut">
              <a:rPr lang="en-GB" smtClean="0"/>
              <a:t>29/02/2020</a:t>
            </a:fld>
            <a:endParaRPr lang="en-GB"/>
          </a:p>
        </p:txBody>
      </p:sp>
      <p:sp>
        <p:nvSpPr>
          <p:cNvPr id="5" name="Footer Placeholder 4">
            <a:extLst>
              <a:ext uri="{FF2B5EF4-FFF2-40B4-BE49-F238E27FC236}">
                <a16:creationId xmlns:a16="http://schemas.microsoft.com/office/drawing/2014/main" id="{EAE9C170-4D93-4F5C-AE83-FAE78E5AD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88466BB-FCE0-4567-8DF0-8587FCC21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06B9E-71B1-4423-8D3D-D11E72F29498}" type="slidenum">
              <a:rPr lang="en-GB" smtClean="0"/>
              <a:t>‹#›</a:t>
            </a:fld>
            <a:endParaRPr lang="en-GB"/>
          </a:p>
        </p:txBody>
      </p:sp>
    </p:spTree>
    <p:extLst>
      <p:ext uri="{BB962C8B-B14F-4D97-AF65-F5344CB8AC3E}">
        <p14:creationId xmlns:p14="http://schemas.microsoft.com/office/powerpoint/2010/main" val="3075683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9.xml" /></Relationships>
</file>

<file path=ppt/slides/_rels/slide2.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F317-12C2-47DE-9861-7A4524CEE858}"/>
              </a:ext>
            </a:extLst>
          </p:cNvPr>
          <p:cNvSpPr>
            <a:spLocks noGrp="1"/>
          </p:cNvSpPr>
          <p:nvPr>
            <p:ph type="ctrTitle"/>
          </p:nvPr>
        </p:nvSpPr>
        <p:spPr/>
        <p:txBody>
          <a:bodyPr/>
          <a:lstStyle/>
          <a:p>
            <a:r>
              <a:rPr lang="en-GB" b="1" dirty="0"/>
              <a:t>Nursing</a:t>
            </a:r>
          </a:p>
        </p:txBody>
      </p:sp>
      <p:sp>
        <p:nvSpPr>
          <p:cNvPr id="3" name="Subtitle 2">
            <a:extLst>
              <a:ext uri="{FF2B5EF4-FFF2-40B4-BE49-F238E27FC236}">
                <a16:creationId xmlns:a16="http://schemas.microsoft.com/office/drawing/2014/main" id="{2995B72A-1D8B-492F-87E8-78CFF95FFD67}"/>
              </a:ext>
            </a:extLst>
          </p:cNvPr>
          <p:cNvSpPr>
            <a:spLocks noGrp="1"/>
          </p:cNvSpPr>
          <p:nvPr>
            <p:ph type="subTitle" idx="1"/>
          </p:nvPr>
        </p:nvSpPr>
        <p:spPr/>
        <p:txBody>
          <a:bodyPr>
            <a:normAutofit lnSpcReduction="10000"/>
          </a:bodyPr>
          <a:lstStyle/>
          <a:p>
            <a:r>
              <a:rPr lang="en-GB" dirty="0"/>
              <a:t>Nicola Baker Brown</a:t>
            </a:r>
          </a:p>
          <a:p>
            <a:r>
              <a:rPr lang="en-GB" dirty="0"/>
              <a:t>Senior Theatre Practitioner</a:t>
            </a:r>
          </a:p>
          <a:p>
            <a:r>
              <a:rPr lang="en-GB" dirty="0" err="1"/>
              <a:t>Canniesburn</a:t>
            </a:r>
            <a:r>
              <a:rPr lang="en-GB" dirty="0"/>
              <a:t> Burns and Plastic Surgery Unit</a:t>
            </a:r>
          </a:p>
          <a:p>
            <a:r>
              <a:rPr lang="en-GB" dirty="0"/>
              <a:t>Glasgow Royal Infirmary</a:t>
            </a:r>
          </a:p>
        </p:txBody>
      </p:sp>
    </p:spTree>
    <p:extLst>
      <p:ext uri="{BB962C8B-B14F-4D97-AF65-F5344CB8AC3E}">
        <p14:creationId xmlns:p14="http://schemas.microsoft.com/office/powerpoint/2010/main" val="4093865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5F308-AA1A-4F4B-BE17-182135929A0A}"/>
              </a:ext>
            </a:extLst>
          </p:cNvPr>
          <p:cNvSpPr>
            <a:spLocks noGrp="1"/>
          </p:cNvSpPr>
          <p:nvPr>
            <p:ph type="title"/>
          </p:nvPr>
        </p:nvSpPr>
        <p:spPr/>
        <p:txBody>
          <a:bodyPr/>
          <a:lstStyle/>
          <a:p>
            <a:pPr algn="ctr"/>
            <a:r>
              <a:rPr lang="en-GB" b="1" dirty="0"/>
              <a:t>Which Degree?</a:t>
            </a:r>
          </a:p>
        </p:txBody>
      </p:sp>
      <p:sp>
        <p:nvSpPr>
          <p:cNvPr id="3" name="Content Placeholder 2">
            <a:extLst>
              <a:ext uri="{FF2B5EF4-FFF2-40B4-BE49-F238E27FC236}">
                <a16:creationId xmlns:a16="http://schemas.microsoft.com/office/drawing/2014/main" id="{98B2B2CC-0B20-4498-8607-67C146D1CD1D}"/>
              </a:ext>
            </a:extLst>
          </p:cNvPr>
          <p:cNvSpPr>
            <a:spLocks noGrp="1"/>
          </p:cNvSpPr>
          <p:nvPr>
            <p:ph idx="1"/>
          </p:nvPr>
        </p:nvSpPr>
        <p:spPr/>
        <p:txBody>
          <a:bodyPr>
            <a:normAutofit lnSpcReduction="10000"/>
          </a:bodyPr>
          <a:lstStyle/>
          <a:p>
            <a:r>
              <a:rPr lang="en-GB" dirty="0"/>
              <a:t>Adult Nursing</a:t>
            </a:r>
          </a:p>
          <a:p>
            <a:endParaRPr lang="en-GB" dirty="0"/>
          </a:p>
          <a:p>
            <a:r>
              <a:rPr lang="en-GB" dirty="0"/>
              <a:t>Mental Health Nursing</a:t>
            </a:r>
          </a:p>
          <a:p>
            <a:endParaRPr lang="en-GB" dirty="0"/>
          </a:p>
          <a:p>
            <a:r>
              <a:rPr lang="en-GB" dirty="0"/>
              <a:t>Nursing Studies (Children and Young People)</a:t>
            </a:r>
          </a:p>
          <a:p>
            <a:endParaRPr lang="en-GB" dirty="0"/>
          </a:p>
          <a:p>
            <a:r>
              <a:rPr lang="en-GB" dirty="0"/>
              <a:t>Nursing Studies (Learning Disability)</a:t>
            </a:r>
          </a:p>
          <a:p>
            <a:endParaRPr lang="en-GB" dirty="0"/>
          </a:p>
          <a:p>
            <a:r>
              <a:rPr lang="en-GB" dirty="0"/>
              <a:t>Midwifery</a:t>
            </a:r>
          </a:p>
          <a:p>
            <a:endParaRPr lang="en-GB" dirty="0"/>
          </a:p>
        </p:txBody>
      </p:sp>
    </p:spTree>
    <p:extLst>
      <p:ext uri="{BB962C8B-B14F-4D97-AF65-F5344CB8AC3E}">
        <p14:creationId xmlns:p14="http://schemas.microsoft.com/office/powerpoint/2010/main" val="155876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7A7C6-7190-4670-B52F-383F0C544E22}"/>
              </a:ext>
            </a:extLst>
          </p:cNvPr>
          <p:cNvSpPr>
            <a:spLocks noGrp="1"/>
          </p:cNvSpPr>
          <p:nvPr>
            <p:ph type="title"/>
          </p:nvPr>
        </p:nvSpPr>
        <p:spPr/>
        <p:txBody>
          <a:bodyPr/>
          <a:lstStyle/>
          <a:p>
            <a:r>
              <a:rPr lang="en-GB" dirty="0"/>
              <a:t>Application Process</a:t>
            </a:r>
          </a:p>
        </p:txBody>
      </p:sp>
      <p:sp>
        <p:nvSpPr>
          <p:cNvPr id="3" name="Content Placeholder 2">
            <a:extLst>
              <a:ext uri="{FF2B5EF4-FFF2-40B4-BE49-F238E27FC236}">
                <a16:creationId xmlns:a16="http://schemas.microsoft.com/office/drawing/2014/main" id="{50479144-E969-4BFA-9292-C3DF886166C8}"/>
              </a:ext>
            </a:extLst>
          </p:cNvPr>
          <p:cNvSpPr>
            <a:spLocks noGrp="1"/>
          </p:cNvSpPr>
          <p:nvPr>
            <p:ph idx="1"/>
          </p:nvPr>
        </p:nvSpPr>
        <p:spPr/>
        <p:txBody>
          <a:bodyPr/>
          <a:lstStyle/>
          <a:p>
            <a:r>
              <a:rPr lang="en-GB" dirty="0"/>
              <a:t>Application form</a:t>
            </a:r>
          </a:p>
          <a:p>
            <a:r>
              <a:rPr lang="en-GB" dirty="0"/>
              <a:t>Compulsory Applicants Day</a:t>
            </a:r>
          </a:p>
          <a:p>
            <a:r>
              <a:rPr lang="en-GB" dirty="0"/>
              <a:t>Disclosure Scotland  check</a:t>
            </a:r>
          </a:p>
          <a:p>
            <a:r>
              <a:rPr lang="en-GB" dirty="0"/>
              <a:t>Occupational Health Check</a:t>
            </a:r>
          </a:p>
          <a:p>
            <a:pPr marL="0" indent="0">
              <a:buNone/>
            </a:pPr>
            <a:endParaRPr lang="en-GB" dirty="0"/>
          </a:p>
        </p:txBody>
      </p:sp>
    </p:spTree>
    <p:extLst>
      <p:ext uri="{BB962C8B-B14F-4D97-AF65-F5344CB8AC3E}">
        <p14:creationId xmlns:p14="http://schemas.microsoft.com/office/powerpoint/2010/main" val="716500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9C893-4C0A-49DC-8F97-490AED211A3A}"/>
              </a:ext>
            </a:extLst>
          </p:cNvPr>
          <p:cNvSpPr>
            <a:spLocks noGrp="1"/>
          </p:cNvSpPr>
          <p:nvPr>
            <p:ph type="title"/>
          </p:nvPr>
        </p:nvSpPr>
        <p:spPr/>
        <p:txBody>
          <a:bodyPr/>
          <a:lstStyle/>
          <a:p>
            <a:pPr algn="ctr"/>
            <a:r>
              <a:rPr lang="en-GB" b="1" dirty="0"/>
              <a:t>Fees</a:t>
            </a:r>
          </a:p>
        </p:txBody>
      </p:sp>
      <p:sp>
        <p:nvSpPr>
          <p:cNvPr id="3" name="Content Placeholder 2">
            <a:extLst>
              <a:ext uri="{FF2B5EF4-FFF2-40B4-BE49-F238E27FC236}">
                <a16:creationId xmlns:a16="http://schemas.microsoft.com/office/drawing/2014/main" id="{9D8F0377-A855-498A-99C0-F193469116EA}"/>
              </a:ext>
            </a:extLst>
          </p:cNvPr>
          <p:cNvSpPr>
            <a:spLocks noGrp="1"/>
          </p:cNvSpPr>
          <p:nvPr>
            <p:ph idx="1"/>
          </p:nvPr>
        </p:nvSpPr>
        <p:spPr/>
        <p:txBody>
          <a:bodyPr/>
          <a:lstStyle/>
          <a:p>
            <a:r>
              <a:rPr lang="en-GB" dirty="0"/>
              <a:t>Scottish and EU students – fees paid by the Scottish Government</a:t>
            </a:r>
          </a:p>
          <a:p>
            <a:endParaRPr lang="en-GB" dirty="0"/>
          </a:p>
          <a:p>
            <a:r>
              <a:rPr lang="en-GB" dirty="0"/>
              <a:t>Students from the rest of UK - £9250</a:t>
            </a:r>
          </a:p>
          <a:p>
            <a:endParaRPr lang="en-GB" dirty="0"/>
          </a:p>
          <a:p>
            <a:r>
              <a:rPr lang="en-GB" dirty="0"/>
              <a:t>Non EU students </a:t>
            </a:r>
            <a:r>
              <a:rPr lang="en-GB"/>
              <a:t>- £15,600</a:t>
            </a:r>
            <a:endParaRPr lang="en-GB" dirty="0"/>
          </a:p>
        </p:txBody>
      </p:sp>
    </p:spTree>
    <p:extLst>
      <p:ext uri="{BB962C8B-B14F-4D97-AF65-F5344CB8AC3E}">
        <p14:creationId xmlns:p14="http://schemas.microsoft.com/office/powerpoint/2010/main" val="1820497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395E-1D9E-4A6F-927C-3F6687B58A12}"/>
              </a:ext>
            </a:extLst>
          </p:cNvPr>
          <p:cNvSpPr>
            <a:spLocks noGrp="1"/>
          </p:cNvSpPr>
          <p:nvPr>
            <p:ph type="title"/>
          </p:nvPr>
        </p:nvSpPr>
        <p:spPr/>
        <p:txBody>
          <a:bodyPr/>
          <a:lstStyle/>
          <a:p>
            <a:pPr algn="ctr"/>
            <a:r>
              <a:rPr lang="en-GB" b="1" dirty="0"/>
              <a:t>Course Content</a:t>
            </a:r>
          </a:p>
        </p:txBody>
      </p:sp>
      <p:sp>
        <p:nvSpPr>
          <p:cNvPr id="3" name="Content Placeholder 2">
            <a:extLst>
              <a:ext uri="{FF2B5EF4-FFF2-40B4-BE49-F238E27FC236}">
                <a16:creationId xmlns:a16="http://schemas.microsoft.com/office/drawing/2014/main" id="{7656C8F7-D6A0-4CA1-9460-A4E03C4014C3}"/>
              </a:ext>
            </a:extLst>
          </p:cNvPr>
          <p:cNvSpPr>
            <a:spLocks noGrp="1"/>
          </p:cNvSpPr>
          <p:nvPr>
            <p:ph idx="1"/>
          </p:nvPr>
        </p:nvSpPr>
        <p:spPr/>
        <p:txBody>
          <a:bodyPr>
            <a:normAutofit lnSpcReduction="10000"/>
          </a:bodyPr>
          <a:lstStyle/>
          <a:p>
            <a:r>
              <a:rPr lang="en-GB" dirty="0"/>
              <a:t>Lectures</a:t>
            </a:r>
          </a:p>
          <a:p>
            <a:r>
              <a:rPr lang="en-GB" dirty="0"/>
              <a:t>Practice Placements (7-10 week placements every semester)</a:t>
            </a:r>
          </a:p>
          <a:p>
            <a:r>
              <a:rPr lang="en-GB" dirty="0"/>
              <a:t>Practice learning</a:t>
            </a:r>
          </a:p>
          <a:p>
            <a:endParaRPr lang="en-GB" dirty="0"/>
          </a:p>
          <a:p>
            <a:r>
              <a:rPr lang="en-GB" dirty="0"/>
              <a:t>Key subject areas studied include health, social and behavioural sciences, communication, law and ethics and essential clinical skills. </a:t>
            </a:r>
            <a:r>
              <a:rPr lang="en-GB"/>
              <a:t>Courses </a:t>
            </a:r>
            <a:r>
              <a:rPr lang="en-GB" dirty="0"/>
              <a:t>include topics common to all areas of generic nursing and those specific to Adult or Mental Health nursing. This means that some classes will be shared whilst others will concentrate on your chosen field.</a:t>
            </a:r>
          </a:p>
        </p:txBody>
      </p:sp>
    </p:spTree>
    <p:extLst>
      <p:ext uri="{BB962C8B-B14F-4D97-AF65-F5344CB8AC3E}">
        <p14:creationId xmlns:p14="http://schemas.microsoft.com/office/powerpoint/2010/main" val="1220185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EE77D-3EB8-42EA-A644-D9E47DA1F450}"/>
              </a:ext>
            </a:extLst>
          </p:cNvPr>
          <p:cNvSpPr>
            <a:spLocks noGrp="1"/>
          </p:cNvSpPr>
          <p:nvPr>
            <p:ph type="title"/>
          </p:nvPr>
        </p:nvSpPr>
        <p:spPr/>
        <p:txBody>
          <a:bodyPr/>
          <a:lstStyle/>
          <a:p>
            <a:r>
              <a:rPr lang="en-GB" dirty="0"/>
              <a:t>Practice Learning and Student Support</a:t>
            </a:r>
          </a:p>
        </p:txBody>
      </p:sp>
      <p:sp>
        <p:nvSpPr>
          <p:cNvPr id="3" name="Content Placeholder 2">
            <a:extLst>
              <a:ext uri="{FF2B5EF4-FFF2-40B4-BE49-F238E27FC236}">
                <a16:creationId xmlns:a16="http://schemas.microsoft.com/office/drawing/2014/main" id="{FDBCB459-4B1E-4E18-8A21-A5F2F17899C3}"/>
              </a:ext>
            </a:extLst>
          </p:cNvPr>
          <p:cNvSpPr>
            <a:spLocks noGrp="1"/>
          </p:cNvSpPr>
          <p:nvPr>
            <p:ph idx="1"/>
          </p:nvPr>
        </p:nvSpPr>
        <p:spPr/>
        <p:txBody>
          <a:bodyPr>
            <a:normAutofit lnSpcReduction="10000"/>
          </a:bodyPr>
          <a:lstStyle/>
          <a:p>
            <a:r>
              <a:rPr lang="en-GB" dirty="0"/>
              <a:t> Practice learning forms an integral aspect of the course. A diverse range of practice placements are available, from community settings and care homes to acute hospital wards and specialist areas. Students may work both day and night shifts to coincide with the patterns of the area and their allocated practice mentor. </a:t>
            </a:r>
          </a:p>
          <a:p>
            <a:endParaRPr lang="en-GB" dirty="0"/>
          </a:p>
          <a:p>
            <a:r>
              <a:rPr lang="en-GB" dirty="0"/>
              <a:t>Each student is allocated a personal tutor who will be a source of guidance, information and support for the duration of their time on the course. Whilst undertaking practice learning experiences, students are allocated a practice mentor who will facilitate and support learning in practice.</a:t>
            </a:r>
          </a:p>
        </p:txBody>
      </p:sp>
    </p:spTree>
    <p:extLst>
      <p:ext uri="{BB962C8B-B14F-4D97-AF65-F5344CB8AC3E}">
        <p14:creationId xmlns:p14="http://schemas.microsoft.com/office/powerpoint/2010/main" val="2369117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59501-8F01-4C2B-9EFE-AACEB82E3960}"/>
              </a:ext>
            </a:extLst>
          </p:cNvPr>
          <p:cNvSpPr>
            <a:spLocks noGrp="1"/>
          </p:cNvSpPr>
          <p:nvPr>
            <p:ph type="title"/>
          </p:nvPr>
        </p:nvSpPr>
        <p:spPr/>
        <p:txBody>
          <a:bodyPr/>
          <a:lstStyle/>
          <a:p>
            <a:pPr algn="ctr"/>
            <a:r>
              <a:rPr lang="en-GB" b="1" dirty="0"/>
              <a:t>Areas of Nursing</a:t>
            </a:r>
          </a:p>
        </p:txBody>
      </p:sp>
      <p:sp>
        <p:nvSpPr>
          <p:cNvPr id="3" name="Content Placeholder 2">
            <a:extLst>
              <a:ext uri="{FF2B5EF4-FFF2-40B4-BE49-F238E27FC236}">
                <a16:creationId xmlns:a16="http://schemas.microsoft.com/office/drawing/2014/main" id="{F4FF9E1D-5480-4A15-8ACA-AF44915C405B}"/>
              </a:ext>
            </a:extLst>
          </p:cNvPr>
          <p:cNvSpPr>
            <a:spLocks noGrp="1"/>
          </p:cNvSpPr>
          <p:nvPr>
            <p:ph sz="half" idx="1"/>
          </p:nvPr>
        </p:nvSpPr>
        <p:spPr/>
        <p:txBody>
          <a:bodyPr/>
          <a:lstStyle/>
          <a:p>
            <a:r>
              <a:rPr lang="en-GB" dirty="0"/>
              <a:t>Medical wards</a:t>
            </a:r>
          </a:p>
          <a:p>
            <a:r>
              <a:rPr lang="en-GB" dirty="0"/>
              <a:t>Surgical wards</a:t>
            </a:r>
          </a:p>
          <a:p>
            <a:r>
              <a:rPr lang="en-GB" dirty="0"/>
              <a:t>Geriatrics</a:t>
            </a:r>
          </a:p>
          <a:p>
            <a:r>
              <a:rPr lang="en-GB" dirty="0"/>
              <a:t>Paediatrics</a:t>
            </a:r>
          </a:p>
          <a:p>
            <a:r>
              <a:rPr lang="en-GB" dirty="0"/>
              <a:t>Theatres</a:t>
            </a:r>
          </a:p>
          <a:p>
            <a:r>
              <a:rPr lang="en-GB" dirty="0"/>
              <a:t>Clinics</a:t>
            </a:r>
          </a:p>
          <a:p>
            <a:r>
              <a:rPr lang="en-GB" dirty="0"/>
              <a:t>Community</a:t>
            </a:r>
          </a:p>
          <a:p>
            <a:r>
              <a:rPr lang="en-GB" dirty="0"/>
              <a:t>Accident and Emergency</a:t>
            </a:r>
          </a:p>
          <a:p>
            <a:endParaRPr lang="en-GB" dirty="0"/>
          </a:p>
        </p:txBody>
      </p:sp>
      <p:sp>
        <p:nvSpPr>
          <p:cNvPr id="4" name="Content Placeholder 3">
            <a:extLst>
              <a:ext uri="{FF2B5EF4-FFF2-40B4-BE49-F238E27FC236}">
                <a16:creationId xmlns:a16="http://schemas.microsoft.com/office/drawing/2014/main" id="{4260FAEB-F468-471C-8B73-8E9761DDF07A}"/>
              </a:ext>
            </a:extLst>
          </p:cNvPr>
          <p:cNvSpPr>
            <a:spLocks noGrp="1"/>
          </p:cNvSpPr>
          <p:nvPr>
            <p:ph sz="half" idx="2"/>
          </p:nvPr>
        </p:nvSpPr>
        <p:spPr/>
        <p:txBody>
          <a:bodyPr/>
          <a:lstStyle/>
          <a:p>
            <a:r>
              <a:rPr lang="en-GB" dirty="0"/>
              <a:t>Intensive Care</a:t>
            </a:r>
          </a:p>
          <a:p>
            <a:r>
              <a:rPr lang="en-GB" dirty="0"/>
              <a:t>High Dependency Unit</a:t>
            </a:r>
          </a:p>
          <a:p>
            <a:r>
              <a:rPr lang="en-GB" dirty="0"/>
              <a:t>Schools</a:t>
            </a:r>
          </a:p>
          <a:p>
            <a:r>
              <a:rPr lang="en-GB" dirty="0"/>
              <a:t>Practitioner posts</a:t>
            </a:r>
          </a:p>
          <a:p>
            <a:r>
              <a:rPr lang="en-GB" dirty="0"/>
              <a:t>Specialist posts</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976068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9D91E-C365-490D-863C-244CA75FE56D}"/>
              </a:ext>
            </a:extLst>
          </p:cNvPr>
          <p:cNvSpPr>
            <a:spLocks noGrp="1"/>
          </p:cNvSpPr>
          <p:nvPr>
            <p:ph type="ctrTitle"/>
          </p:nvPr>
        </p:nvSpPr>
        <p:spPr/>
        <p:txBody>
          <a:bodyPr/>
          <a:lstStyle/>
          <a:p>
            <a:r>
              <a:rPr lang="en-GB" dirty="0"/>
              <a:t>Post Graduate Study</a:t>
            </a:r>
          </a:p>
        </p:txBody>
      </p:sp>
      <p:sp>
        <p:nvSpPr>
          <p:cNvPr id="3" name="Subtitle 2">
            <a:extLst>
              <a:ext uri="{FF2B5EF4-FFF2-40B4-BE49-F238E27FC236}">
                <a16:creationId xmlns:a16="http://schemas.microsoft.com/office/drawing/2014/main" id="{864B1BBD-EE03-446A-B294-D4F1550BC8CA}"/>
              </a:ext>
            </a:extLst>
          </p:cNvPr>
          <p:cNvSpPr>
            <a:spLocks noGrp="1"/>
          </p:cNvSpPr>
          <p:nvPr>
            <p:ph type="subTitle" idx="1"/>
          </p:nvPr>
        </p:nvSpPr>
        <p:spPr/>
        <p:txBody>
          <a:bodyPr/>
          <a:lstStyle/>
          <a:p>
            <a:r>
              <a:rPr lang="en-GB" dirty="0"/>
              <a:t>So many choices</a:t>
            </a:r>
          </a:p>
        </p:txBody>
      </p:sp>
    </p:spTree>
    <p:extLst>
      <p:ext uri="{BB962C8B-B14F-4D97-AF65-F5344CB8AC3E}">
        <p14:creationId xmlns:p14="http://schemas.microsoft.com/office/powerpoint/2010/main" val="1619056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E95D989-81FA-4BAD-9AD5-E46CEDA91B3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Placeholder 5" descr="A person wearing a hat and smiling at the camera&#10;&#10;Description generated with very high confidence">
            <a:extLst>
              <a:ext uri="{FF2B5EF4-FFF2-40B4-BE49-F238E27FC236}">
                <a16:creationId xmlns:a16="http://schemas.microsoft.com/office/drawing/2014/main" id="{57095302-D991-4886-8C1E-87AC9491CC12}"/>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7454" r="4704"/>
          <a:stretch/>
        </p:blipFill>
        <p:spPr>
          <a:xfrm>
            <a:off x="6056881" y="643467"/>
            <a:ext cx="4893735" cy="5571066"/>
          </a:xfrm>
          <a:prstGeom prst="rect">
            <a:avLst/>
          </a:prstGeom>
        </p:spPr>
      </p:pic>
      <p:sp>
        <p:nvSpPr>
          <p:cNvPr id="18" name="Rectangle 17">
            <a:extLst>
              <a:ext uri="{FF2B5EF4-FFF2-40B4-BE49-F238E27FC236}">
                <a16:creationId xmlns:a16="http://schemas.microsoft.com/office/drawing/2014/main" id="{156189E5-8A3E-4CFD-B71B-CCD0F8495E5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50D85DD-F622-4268-9E85-C470F3D5EA4C}"/>
              </a:ext>
            </a:extLst>
          </p:cNvPr>
          <p:cNvSpPr>
            <a:spLocks noGrp="1"/>
          </p:cNvSpPr>
          <p:nvPr>
            <p:ph type="title"/>
          </p:nvPr>
        </p:nvSpPr>
        <p:spPr>
          <a:xfrm>
            <a:off x="804673" y="1257300"/>
            <a:ext cx="3348227" cy="2626187"/>
          </a:xfrm>
        </p:spPr>
        <p:txBody>
          <a:bodyPr vert="horz" lIns="91440" tIns="45720" rIns="91440" bIns="45720" rtlCol="0" anchor="b">
            <a:normAutofit/>
          </a:bodyPr>
          <a:lstStyle/>
          <a:p>
            <a:r>
              <a:rPr lang="en-US" sz="4000" kern="1200">
                <a:solidFill>
                  <a:schemeClr val="bg1">
                    <a:lumMod val="85000"/>
                    <a:lumOff val="15000"/>
                  </a:schemeClr>
                </a:solidFill>
                <a:latin typeface="+mj-lt"/>
                <a:ea typeface="+mj-ea"/>
                <a:cs typeface="+mj-cs"/>
              </a:rPr>
              <a:t>Good Luck</a:t>
            </a:r>
          </a:p>
        </p:txBody>
      </p:sp>
      <p:sp>
        <p:nvSpPr>
          <p:cNvPr id="4" name="Text Placeholder 3">
            <a:extLst>
              <a:ext uri="{FF2B5EF4-FFF2-40B4-BE49-F238E27FC236}">
                <a16:creationId xmlns:a16="http://schemas.microsoft.com/office/drawing/2014/main" id="{22665284-5E50-46EB-99E2-D6D3FD2061AF}"/>
              </a:ext>
            </a:extLst>
          </p:cNvPr>
          <p:cNvSpPr>
            <a:spLocks noGrp="1"/>
          </p:cNvSpPr>
          <p:nvPr>
            <p:ph type="body" sz="half" idx="2"/>
          </p:nvPr>
        </p:nvSpPr>
        <p:spPr>
          <a:xfrm>
            <a:off x="805543" y="2871982"/>
            <a:ext cx="5006336" cy="3181684"/>
          </a:xfrm>
        </p:spPr>
        <p:txBody>
          <a:bodyPr vert="horz" lIns="91440" tIns="45720" rIns="91440" bIns="45720" rtlCol="0" anchor="t">
            <a:normAutofit/>
          </a:bodyPr>
          <a:lstStyle/>
          <a:p>
            <a:pPr indent="-228600">
              <a:buFont typeface="Arial" panose="020B0604020202020204" pitchFamily="34" charset="0"/>
              <a:buChar char="•"/>
            </a:pPr>
            <a:endParaRPr lang="en-US" sz="1800" dirty="0"/>
          </a:p>
        </p:txBody>
      </p:sp>
    </p:spTree>
    <p:extLst>
      <p:ext uri="{BB962C8B-B14F-4D97-AF65-F5344CB8AC3E}">
        <p14:creationId xmlns:p14="http://schemas.microsoft.com/office/powerpoint/2010/main" val="77359743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group of people posing for a photo&#10;&#10;Description generated with very high confidence">
            <a:extLst>
              <a:ext uri="{FF2B5EF4-FFF2-40B4-BE49-F238E27FC236}">
                <a16:creationId xmlns:a16="http://schemas.microsoft.com/office/drawing/2014/main" id="{CC2D2978-437F-4A45-9E2F-2D17F79553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2336" y="813816"/>
            <a:ext cx="3767328" cy="5230368"/>
          </a:xfrm>
          <a:prstGeom prst="rect">
            <a:avLst/>
          </a:prstGeom>
        </p:spPr>
      </p:pic>
    </p:spTree>
    <p:extLst>
      <p:ext uri="{BB962C8B-B14F-4D97-AF65-F5344CB8AC3E}">
        <p14:creationId xmlns:p14="http://schemas.microsoft.com/office/powerpoint/2010/main" val="37102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9CF949-2D70-43C1-87CE-73C939D2273F}"/>
              </a:ext>
            </a:extLst>
          </p:cNvPr>
          <p:cNvSpPr>
            <a:spLocks noGrp="1"/>
          </p:cNvSpPr>
          <p:nvPr>
            <p:ph type="title"/>
          </p:nvPr>
        </p:nvSpPr>
        <p:spPr/>
        <p:txBody>
          <a:bodyPr/>
          <a:lstStyle/>
          <a:p>
            <a:r>
              <a:rPr lang="en-GB" dirty="0"/>
              <a:t>My Qualifications</a:t>
            </a:r>
          </a:p>
        </p:txBody>
      </p:sp>
      <p:sp>
        <p:nvSpPr>
          <p:cNvPr id="5" name="Content Placeholder 4">
            <a:extLst>
              <a:ext uri="{FF2B5EF4-FFF2-40B4-BE49-F238E27FC236}">
                <a16:creationId xmlns:a16="http://schemas.microsoft.com/office/drawing/2014/main" id="{AD1B12A6-EF4D-48A0-BFB2-503CFBD085FC}"/>
              </a:ext>
            </a:extLst>
          </p:cNvPr>
          <p:cNvSpPr>
            <a:spLocks noGrp="1"/>
          </p:cNvSpPr>
          <p:nvPr>
            <p:ph idx="1"/>
          </p:nvPr>
        </p:nvSpPr>
        <p:spPr/>
        <p:txBody>
          <a:bodyPr/>
          <a:lstStyle/>
          <a:p>
            <a:r>
              <a:rPr lang="en-GB" dirty="0"/>
              <a:t>HNC Healthcare – Falkirk College</a:t>
            </a:r>
          </a:p>
          <a:p>
            <a:pPr marL="0" indent="0">
              <a:buNone/>
            </a:pPr>
            <a:endParaRPr lang="en-GB" dirty="0"/>
          </a:p>
          <a:p>
            <a:r>
              <a:rPr lang="en-GB" dirty="0" err="1"/>
              <a:t>Bsc</a:t>
            </a:r>
            <a:r>
              <a:rPr lang="en-GB" dirty="0"/>
              <a:t> in Adult Nursing – University of Stirling</a:t>
            </a:r>
          </a:p>
          <a:p>
            <a:pPr marL="0" indent="0">
              <a:buNone/>
            </a:pPr>
            <a:endParaRPr lang="en-GB" dirty="0"/>
          </a:p>
          <a:p>
            <a:r>
              <a:rPr lang="en-GB" dirty="0"/>
              <a:t>Post Graduate Certificate in Perioperative Practice and Anaesthetics – Glasgow Caledonian University</a:t>
            </a:r>
          </a:p>
          <a:p>
            <a:endParaRPr lang="en-GB" dirty="0"/>
          </a:p>
          <a:p>
            <a:r>
              <a:rPr lang="en-GB" dirty="0"/>
              <a:t>Post Graduate Diploma </a:t>
            </a:r>
            <a:r>
              <a:rPr lang="en-GB"/>
              <a:t>in Burns </a:t>
            </a:r>
            <a:r>
              <a:rPr lang="en-GB" dirty="0"/>
              <a:t>and Plastic Surgery – University of Glasgow</a:t>
            </a:r>
          </a:p>
          <a:p>
            <a:endParaRPr lang="en-GB" dirty="0"/>
          </a:p>
          <a:p>
            <a:endParaRPr lang="en-GB" dirty="0"/>
          </a:p>
        </p:txBody>
      </p:sp>
    </p:spTree>
    <p:extLst>
      <p:ext uri="{BB962C8B-B14F-4D97-AF65-F5344CB8AC3E}">
        <p14:creationId xmlns:p14="http://schemas.microsoft.com/office/powerpoint/2010/main" val="1755534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81DD-1A0A-4658-84AF-FA0BBAD19E10}"/>
              </a:ext>
            </a:extLst>
          </p:cNvPr>
          <p:cNvSpPr>
            <a:spLocks noGrp="1"/>
          </p:cNvSpPr>
          <p:nvPr>
            <p:ph type="title"/>
          </p:nvPr>
        </p:nvSpPr>
        <p:spPr/>
        <p:txBody>
          <a:bodyPr/>
          <a:lstStyle/>
          <a:p>
            <a:r>
              <a:rPr lang="en-GB" dirty="0"/>
              <a:t>Burns and Plastic Surgery Unit</a:t>
            </a:r>
          </a:p>
        </p:txBody>
      </p:sp>
      <p:sp>
        <p:nvSpPr>
          <p:cNvPr id="3" name="Content Placeholder 2">
            <a:extLst>
              <a:ext uri="{FF2B5EF4-FFF2-40B4-BE49-F238E27FC236}">
                <a16:creationId xmlns:a16="http://schemas.microsoft.com/office/drawing/2014/main" id="{6E7AC93C-9A12-4B70-8BC7-9462DB6206E0}"/>
              </a:ext>
            </a:extLst>
          </p:cNvPr>
          <p:cNvSpPr>
            <a:spLocks noGrp="1"/>
          </p:cNvSpPr>
          <p:nvPr>
            <p:ph sz="half" idx="1"/>
          </p:nvPr>
        </p:nvSpPr>
        <p:spPr/>
        <p:txBody>
          <a:bodyPr>
            <a:normAutofit lnSpcReduction="10000"/>
          </a:bodyPr>
          <a:lstStyle/>
          <a:p>
            <a:r>
              <a:rPr lang="en-GB" dirty="0"/>
              <a:t>Ward Nurse</a:t>
            </a:r>
          </a:p>
          <a:p>
            <a:r>
              <a:rPr lang="en-GB" dirty="0"/>
              <a:t>Scrub Nurse</a:t>
            </a:r>
          </a:p>
          <a:p>
            <a:r>
              <a:rPr lang="en-GB" dirty="0"/>
              <a:t>Anaesthetic Nurse</a:t>
            </a:r>
          </a:p>
          <a:p>
            <a:r>
              <a:rPr lang="en-GB" dirty="0"/>
              <a:t>Dressings Clinic Nurse</a:t>
            </a:r>
          </a:p>
          <a:p>
            <a:r>
              <a:rPr lang="en-GB" dirty="0"/>
              <a:t>Nurse Practitioner – Minor Surgery</a:t>
            </a:r>
          </a:p>
          <a:p>
            <a:r>
              <a:rPr lang="en-GB" dirty="0"/>
              <a:t>Burns Specialist Nurse</a:t>
            </a:r>
          </a:p>
          <a:p>
            <a:r>
              <a:rPr lang="en-GB" dirty="0"/>
              <a:t>Burns Outreach Nurse</a:t>
            </a:r>
          </a:p>
          <a:p>
            <a:r>
              <a:rPr lang="en-GB" dirty="0"/>
              <a:t>Pre Operative Admission Nurse</a:t>
            </a:r>
          </a:p>
          <a:p>
            <a:pPr marL="0" indent="0">
              <a:buNone/>
            </a:pPr>
            <a:endParaRPr lang="en-GB" dirty="0"/>
          </a:p>
          <a:p>
            <a:endParaRPr lang="en-GB" dirty="0"/>
          </a:p>
          <a:p>
            <a:endParaRPr lang="en-GB" dirty="0"/>
          </a:p>
        </p:txBody>
      </p:sp>
      <p:sp>
        <p:nvSpPr>
          <p:cNvPr id="4" name="Content Placeholder 3">
            <a:extLst>
              <a:ext uri="{FF2B5EF4-FFF2-40B4-BE49-F238E27FC236}">
                <a16:creationId xmlns:a16="http://schemas.microsoft.com/office/drawing/2014/main" id="{8DCDD67D-B537-4662-892B-660EC7108AF0}"/>
              </a:ext>
            </a:extLst>
          </p:cNvPr>
          <p:cNvSpPr>
            <a:spLocks noGrp="1"/>
          </p:cNvSpPr>
          <p:nvPr>
            <p:ph sz="half" idx="2"/>
          </p:nvPr>
        </p:nvSpPr>
        <p:spPr/>
        <p:txBody>
          <a:bodyPr>
            <a:normAutofit lnSpcReduction="10000"/>
          </a:bodyPr>
          <a:lstStyle/>
          <a:p>
            <a:r>
              <a:rPr lang="en-GB" dirty="0"/>
              <a:t>Tattoo Nurses</a:t>
            </a:r>
          </a:p>
          <a:p>
            <a:r>
              <a:rPr lang="en-GB" dirty="0"/>
              <a:t>Skin Cancer Specialist Nurse</a:t>
            </a:r>
          </a:p>
          <a:p>
            <a:r>
              <a:rPr lang="en-GB" dirty="0"/>
              <a:t>Breast Team Nurse</a:t>
            </a:r>
          </a:p>
          <a:p>
            <a:r>
              <a:rPr lang="en-GB" dirty="0"/>
              <a:t>Out patients Nurse</a:t>
            </a:r>
          </a:p>
          <a:p>
            <a:r>
              <a:rPr lang="en-GB" dirty="0"/>
              <a:t>Laser Nurse</a:t>
            </a:r>
          </a:p>
          <a:p>
            <a:endParaRPr lang="en-GB" dirty="0"/>
          </a:p>
        </p:txBody>
      </p:sp>
    </p:spTree>
    <p:extLst>
      <p:ext uri="{BB962C8B-B14F-4D97-AF65-F5344CB8AC3E}">
        <p14:creationId xmlns:p14="http://schemas.microsoft.com/office/powerpoint/2010/main" val="2263382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group of people in a room&#10;&#10;Description generated with very high confidence">
            <a:extLst>
              <a:ext uri="{FF2B5EF4-FFF2-40B4-BE49-F238E27FC236}">
                <a16:creationId xmlns:a16="http://schemas.microsoft.com/office/drawing/2014/main" id="{D7C18309-0159-4F3C-B790-A7BA57DD6A68}"/>
              </a:ext>
            </a:extLst>
          </p:cNvPr>
          <p:cNvPicPr>
            <a:picLocks noChangeAspect="1"/>
          </p:cNvPicPr>
          <p:nvPr/>
        </p:nvPicPr>
        <p:blipFill rotWithShape="1">
          <a:blip r:embed="rId2">
            <a:extLst>
              <a:ext uri="{28A0092B-C50C-407E-A947-70E740481C1C}">
                <a14:useLocalDpi xmlns:a14="http://schemas.microsoft.com/office/drawing/2010/main" val="0"/>
              </a:ext>
            </a:extLst>
          </a:blip>
          <a:srcRect t="9179" r="1" b="1"/>
          <a:stretch/>
        </p:blipFill>
        <p:spPr>
          <a:xfrm>
            <a:off x="643467" y="643467"/>
            <a:ext cx="10905066" cy="5571066"/>
          </a:xfrm>
          <a:prstGeom prst="rect">
            <a:avLst/>
          </a:prstGeom>
        </p:spPr>
      </p:pic>
    </p:spTree>
    <p:extLst>
      <p:ext uri="{BB962C8B-B14F-4D97-AF65-F5344CB8AC3E}">
        <p14:creationId xmlns:p14="http://schemas.microsoft.com/office/powerpoint/2010/main" val="3906714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6E2B-EF7E-4C41-838C-476FD3049888}"/>
              </a:ext>
            </a:extLst>
          </p:cNvPr>
          <p:cNvSpPr>
            <a:spLocks noGrp="1"/>
          </p:cNvSpPr>
          <p:nvPr>
            <p:ph type="title"/>
          </p:nvPr>
        </p:nvSpPr>
        <p:spPr/>
        <p:txBody>
          <a:bodyPr/>
          <a:lstStyle/>
          <a:p>
            <a:r>
              <a:rPr lang="en-GB" dirty="0"/>
              <a:t>Burns and Plastic Surgery Unit</a:t>
            </a:r>
          </a:p>
        </p:txBody>
      </p:sp>
      <p:sp>
        <p:nvSpPr>
          <p:cNvPr id="3" name="Content Placeholder 2">
            <a:extLst>
              <a:ext uri="{FF2B5EF4-FFF2-40B4-BE49-F238E27FC236}">
                <a16:creationId xmlns:a16="http://schemas.microsoft.com/office/drawing/2014/main" id="{77710E54-A54A-48B6-A657-606DEAA89A06}"/>
              </a:ext>
            </a:extLst>
          </p:cNvPr>
          <p:cNvSpPr>
            <a:spLocks noGrp="1"/>
          </p:cNvSpPr>
          <p:nvPr>
            <p:ph sz="half" idx="1"/>
          </p:nvPr>
        </p:nvSpPr>
        <p:spPr/>
        <p:txBody>
          <a:bodyPr>
            <a:normAutofit lnSpcReduction="10000"/>
          </a:bodyPr>
          <a:lstStyle/>
          <a:p>
            <a:r>
              <a:rPr lang="en-GB" dirty="0"/>
              <a:t>Burns</a:t>
            </a:r>
          </a:p>
          <a:p>
            <a:r>
              <a:rPr lang="en-GB" dirty="0"/>
              <a:t>Trauma</a:t>
            </a:r>
          </a:p>
          <a:p>
            <a:r>
              <a:rPr lang="en-GB" dirty="0"/>
              <a:t>Hand Surgery</a:t>
            </a:r>
          </a:p>
          <a:p>
            <a:r>
              <a:rPr lang="en-GB" dirty="0"/>
              <a:t>Micro surgery</a:t>
            </a:r>
          </a:p>
          <a:p>
            <a:r>
              <a:rPr lang="en-GB" dirty="0"/>
              <a:t>Lower Limb Reconstruction</a:t>
            </a:r>
          </a:p>
          <a:p>
            <a:r>
              <a:rPr lang="en-GB" dirty="0"/>
              <a:t>Laser</a:t>
            </a:r>
          </a:p>
          <a:p>
            <a:r>
              <a:rPr lang="en-GB" dirty="0"/>
              <a:t>Breast Reconstruction</a:t>
            </a:r>
          </a:p>
          <a:p>
            <a:r>
              <a:rPr lang="en-GB" dirty="0"/>
              <a:t>Skin Cancer</a:t>
            </a:r>
          </a:p>
          <a:p>
            <a:r>
              <a:rPr lang="en-GB" dirty="0"/>
              <a:t>General </a:t>
            </a:r>
            <a:r>
              <a:rPr lang="en-GB"/>
              <a:t>Plastic Surgery</a:t>
            </a:r>
            <a:endParaRPr lang="en-GB" dirty="0"/>
          </a:p>
          <a:p>
            <a:endParaRPr lang="en-GB" dirty="0"/>
          </a:p>
        </p:txBody>
      </p:sp>
      <p:sp>
        <p:nvSpPr>
          <p:cNvPr id="4" name="Content Placeholder 3">
            <a:extLst>
              <a:ext uri="{FF2B5EF4-FFF2-40B4-BE49-F238E27FC236}">
                <a16:creationId xmlns:a16="http://schemas.microsoft.com/office/drawing/2014/main" id="{6856AFBC-B70A-44B8-BD6A-4228015631C0}"/>
              </a:ext>
            </a:extLst>
          </p:cNvPr>
          <p:cNvSpPr>
            <a:spLocks noGrp="1"/>
          </p:cNvSpPr>
          <p:nvPr>
            <p:ph sz="half" idx="2"/>
          </p:nvPr>
        </p:nvSpPr>
        <p:spPr/>
        <p:txBody>
          <a:bodyPr>
            <a:normAutofit lnSpcReduction="10000"/>
          </a:bodyPr>
          <a:lstStyle/>
          <a:p>
            <a:r>
              <a:rPr lang="en-GB"/>
              <a:t>Gyn Reconstruction</a:t>
            </a:r>
            <a:endParaRPr lang="en-GB" dirty="0"/>
          </a:p>
          <a:p>
            <a:r>
              <a:rPr lang="en-GB" dirty="0"/>
              <a:t>Ortho-Plastic Limb Reconstruction</a:t>
            </a:r>
          </a:p>
          <a:p>
            <a:r>
              <a:rPr lang="en-GB" dirty="0"/>
              <a:t>Sarcoma Team</a:t>
            </a:r>
          </a:p>
          <a:p>
            <a:r>
              <a:rPr lang="en-GB" dirty="0"/>
              <a:t>Head and </a:t>
            </a:r>
            <a:r>
              <a:rPr lang="en-GB"/>
              <a:t>Neck Surgery</a:t>
            </a:r>
            <a:endParaRPr lang="en-GB" dirty="0"/>
          </a:p>
          <a:p>
            <a:r>
              <a:rPr lang="en-GB" dirty="0"/>
              <a:t>Facial re-animation</a:t>
            </a:r>
          </a:p>
          <a:p>
            <a:r>
              <a:rPr lang="en-GB" dirty="0"/>
              <a:t>Nerve Injuries</a:t>
            </a:r>
          </a:p>
          <a:p>
            <a:r>
              <a:rPr lang="en-GB" dirty="0"/>
              <a:t>Cleft and Craniofacial reconstruction</a:t>
            </a:r>
          </a:p>
        </p:txBody>
      </p:sp>
    </p:spTree>
    <p:extLst>
      <p:ext uri="{BB962C8B-B14F-4D97-AF65-F5344CB8AC3E}">
        <p14:creationId xmlns:p14="http://schemas.microsoft.com/office/powerpoint/2010/main" val="899747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6EE22-7729-400F-8D64-539CD5290425}"/>
              </a:ext>
            </a:extLst>
          </p:cNvPr>
          <p:cNvSpPr>
            <a:spLocks noGrp="1"/>
          </p:cNvSpPr>
          <p:nvPr>
            <p:ph type="title"/>
          </p:nvPr>
        </p:nvSpPr>
        <p:spPr/>
        <p:txBody>
          <a:bodyPr/>
          <a:lstStyle/>
          <a:p>
            <a:r>
              <a:rPr lang="en-GB" dirty="0"/>
              <a:t>How to apply </a:t>
            </a:r>
          </a:p>
        </p:txBody>
      </p:sp>
      <p:sp>
        <p:nvSpPr>
          <p:cNvPr id="3" name="Text Placeholder 2">
            <a:extLst>
              <a:ext uri="{FF2B5EF4-FFF2-40B4-BE49-F238E27FC236}">
                <a16:creationId xmlns:a16="http://schemas.microsoft.com/office/drawing/2014/main" id="{498474B6-ECEE-427F-8D94-D118E4491AFD}"/>
              </a:ext>
            </a:extLst>
          </p:cNvPr>
          <p:cNvSpPr>
            <a:spLocks noGrp="1"/>
          </p:cNvSpPr>
          <p:nvPr>
            <p:ph type="body" idx="1"/>
          </p:nvPr>
        </p:nvSpPr>
        <p:spPr/>
        <p:txBody>
          <a:bodyPr/>
          <a:lstStyle/>
          <a:p>
            <a:r>
              <a:rPr lang="en-GB" dirty="0"/>
              <a:t>The rough guide</a:t>
            </a:r>
          </a:p>
        </p:txBody>
      </p:sp>
    </p:spTree>
    <p:extLst>
      <p:ext uri="{BB962C8B-B14F-4D97-AF65-F5344CB8AC3E}">
        <p14:creationId xmlns:p14="http://schemas.microsoft.com/office/powerpoint/2010/main" val="306899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75030-C882-4638-B7F5-157C29173A70}"/>
              </a:ext>
            </a:extLst>
          </p:cNvPr>
          <p:cNvSpPr>
            <a:spLocks noGrp="1"/>
          </p:cNvSpPr>
          <p:nvPr>
            <p:ph type="title"/>
          </p:nvPr>
        </p:nvSpPr>
        <p:spPr/>
        <p:txBody>
          <a:bodyPr/>
          <a:lstStyle/>
          <a:p>
            <a:r>
              <a:rPr lang="en-GB" dirty="0"/>
              <a:t>Entry Requirements</a:t>
            </a:r>
          </a:p>
        </p:txBody>
      </p:sp>
      <p:sp>
        <p:nvSpPr>
          <p:cNvPr id="3" name="Content Placeholder 2">
            <a:extLst>
              <a:ext uri="{FF2B5EF4-FFF2-40B4-BE49-F238E27FC236}">
                <a16:creationId xmlns:a16="http://schemas.microsoft.com/office/drawing/2014/main" id="{BFB2489D-E57B-464E-8ABA-4170A85F61B2}"/>
              </a:ext>
            </a:extLst>
          </p:cNvPr>
          <p:cNvSpPr>
            <a:spLocks noGrp="1"/>
          </p:cNvSpPr>
          <p:nvPr>
            <p:ph idx="1"/>
          </p:nvPr>
        </p:nvSpPr>
        <p:spPr/>
        <p:txBody>
          <a:bodyPr/>
          <a:lstStyle/>
          <a:p>
            <a:r>
              <a:rPr lang="en-GB" dirty="0"/>
              <a:t>SQA Higher : BBBB </a:t>
            </a:r>
          </a:p>
          <a:p>
            <a:r>
              <a:rPr lang="en-GB" dirty="0"/>
              <a:t>One higher must be in Chemistry, Physics, Biology or Maths</a:t>
            </a:r>
          </a:p>
          <a:p>
            <a:endParaRPr lang="en-GB" dirty="0"/>
          </a:p>
          <a:p>
            <a:pPr marL="0" indent="0">
              <a:buNone/>
            </a:pPr>
            <a:r>
              <a:rPr lang="en-GB" dirty="0"/>
              <a:t>OR</a:t>
            </a:r>
          </a:p>
          <a:p>
            <a:endParaRPr lang="en-GB" dirty="0"/>
          </a:p>
          <a:p>
            <a:r>
              <a:rPr lang="en-GB" dirty="0"/>
              <a:t>HNC/HND </a:t>
            </a:r>
          </a:p>
          <a:p>
            <a:r>
              <a:rPr lang="en-GB" dirty="0" err="1"/>
              <a:t>Bs</a:t>
            </a:r>
            <a:r>
              <a:rPr lang="en-GB" dirty="0"/>
              <a:t> in graded units</a:t>
            </a:r>
          </a:p>
        </p:txBody>
      </p:sp>
    </p:spTree>
    <p:extLst>
      <p:ext uri="{BB962C8B-B14F-4D97-AF65-F5344CB8AC3E}">
        <p14:creationId xmlns:p14="http://schemas.microsoft.com/office/powerpoint/2010/main" val="36409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28AE8-2567-4104-A1A8-50A2B710EF3E}"/>
              </a:ext>
            </a:extLst>
          </p:cNvPr>
          <p:cNvSpPr>
            <a:spLocks noGrp="1"/>
          </p:cNvSpPr>
          <p:nvPr>
            <p:ph type="title"/>
          </p:nvPr>
        </p:nvSpPr>
        <p:spPr/>
        <p:txBody>
          <a:bodyPr>
            <a:normAutofit fontScale="90000"/>
          </a:bodyPr>
          <a:lstStyle/>
          <a:p>
            <a:br>
              <a:rPr lang="en-GB" dirty="0"/>
            </a:br>
            <a:r>
              <a:rPr lang="en-GB" dirty="0"/>
              <a:t>University</a:t>
            </a:r>
            <a:br>
              <a:rPr lang="en-GB" dirty="0"/>
            </a:br>
            <a:r>
              <a:rPr lang="en-GB" dirty="0"/>
              <a:t>Bachelor of Nursing– 3 years with Honours 4 years</a:t>
            </a:r>
            <a:br>
              <a:rPr lang="en-GB" dirty="0"/>
            </a:br>
            <a:endParaRPr lang="en-GB" dirty="0"/>
          </a:p>
        </p:txBody>
      </p:sp>
      <p:sp>
        <p:nvSpPr>
          <p:cNvPr id="3" name="Content Placeholder 2">
            <a:extLst>
              <a:ext uri="{FF2B5EF4-FFF2-40B4-BE49-F238E27FC236}">
                <a16:creationId xmlns:a16="http://schemas.microsoft.com/office/drawing/2014/main" id="{AE54234C-D67C-4A34-8E41-2E35650518E0}"/>
              </a:ext>
            </a:extLst>
          </p:cNvPr>
          <p:cNvSpPr>
            <a:spLocks noGrp="1"/>
          </p:cNvSpPr>
          <p:nvPr>
            <p:ph sz="half" idx="1"/>
          </p:nvPr>
        </p:nvSpPr>
        <p:spPr/>
        <p:txBody>
          <a:bodyPr>
            <a:normAutofit/>
          </a:bodyPr>
          <a:lstStyle/>
          <a:p>
            <a:r>
              <a:rPr lang="en-GB" dirty="0"/>
              <a:t>University of Stirling</a:t>
            </a:r>
          </a:p>
          <a:p>
            <a:r>
              <a:rPr lang="en-GB" dirty="0"/>
              <a:t>Glasgow Caledonian University</a:t>
            </a:r>
          </a:p>
          <a:p>
            <a:r>
              <a:rPr lang="en-GB" dirty="0"/>
              <a:t>University of Glasgow</a:t>
            </a:r>
          </a:p>
          <a:p>
            <a:r>
              <a:rPr lang="en-GB" dirty="0"/>
              <a:t>Edinburgh Napier University</a:t>
            </a:r>
          </a:p>
          <a:p>
            <a:r>
              <a:rPr lang="en-GB" dirty="0"/>
              <a:t>Queen Margaret University Edinburgh</a:t>
            </a:r>
          </a:p>
          <a:p>
            <a:r>
              <a:rPr lang="en-GB" dirty="0"/>
              <a:t>University of Edinburgh</a:t>
            </a:r>
          </a:p>
          <a:p>
            <a:endParaRPr lang="en-GB" dirty="0"/>
          </a:p>
        </p:txBody>
      </p:sp>
      <p:sp>
        <p:nvSpPr>
          <p:cNvPr id="4" name="Content Placeholder 3">
            <a:extLst>
              <a:ext uri="{FF2B5EF4-FFF2-40B4-BE49-F238E27FC236}">
                <a16:creationId xmlns:a16="http://schemas.microsoft.com/office/drawing/2014/main" id="{4961DD18-2A88-4305-99AF-8BE9BD9FA7FE}"/>
              </a:ext>
            </a:extLst>
          </p:cNvPr>
          <p:cNvSpPr>
            <a:spLocks noGrp="1"/>
          </p:cNvSpPr>
          <p:nvPr>
            <p:ph sz="half" idx="2"/>
          </p:nvPr>
        </p:nvSpPr>
        <p:spPr/>
        <p:txBody>
          <a:bodyPr/>
          <a:lstStyle/>
          <a:p>
            <a:r>
              <a:rPr lang="en-GB" dirty="0"/>
              <a:t>University of Highlands and Islands</a:t>
            </a:r>
          </a:p>
          <a:p>
            <a:r>
              <a:rPr lang="en-GB" dirty="0"/>
              <a:t>University of West of Scotland</a:t>
            </a:r>
          </a:p>
          <a:p>
            <a:r>
              <a:rPr lang="en-GB" dirty="0"/>
              <a:t>Abertay University Dundee</a:t>
            </a:r>
          </a:p>
          <a:p>
            <a:r>
              <a:rPr lang="en-GB" dirty="0"/>
              <a:t>University of Dundee</a:t>
            </a:r>
          </a:p>
          <a:p>
            <a:r>
              <a:rPr lang="en-GB" dirty="0"/>
              <a:t>Robert Gordon University Aberdeen</a:t>
            </a:r>
          </a:p>
        </p:txBody>
      </p:sp>
    </p:spTree>
    <p:extLst>
      <p:ext uri="{BB962C8B-B14F-4D97-AF65-F5344CB8AC3E}">
        <p14:creationId xmlns:p14="http://schemas.microsoft.com/office/powerpoint/2010/main" val="2893658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491</Words>
  <Application>Microsoft Office PowerPoint</Application>
  <PresentationFormat>Widescreen</PresentationFormat>
  <Paragraphs>116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Nursing</vt:lpstr>
      <vt:lpstr>PowerPoint Presentation</vt:lpstr>
      <vt:lpstr>My Qualifications</vt:lpstr>
      <vt:lpstr>Burns and Plastic Surgery Unit</vt:lpstr>
      <vt:lpstr>PowerPoint Presentation</vt:lpstr>
      <vt:lpstr>Burns and Plastic Surgery Unit</vt:lpstr>
      <vt:lpstr>How to apply </vt:lpstr>
      <vt:lpstr>Entry Requirements</vt:lpstr>
      <vt:lpstr> University Bachelor of Nursing– 3 years with Honours 4 years </vt:lpstr>
      <vt:lpstr>Which Degree?</vt:lpstr>
      <vt:lpstr>Application Process</vt:lpstr>
      <vt:lpstr>Fees</vt:lpstr>
      <vt:lpstr>Course Content</vt:lpstr>
      <vt:lpstr>Practice Learning and Student Support</vt:lpstr>
      <vt:lpstr>Areas of Nursing</vt:lpstr>
      <vt:lpstr>Post Graduate Study</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dc:title>
  <dc:creator>Nicola Baker</dc:creator>
  <cp:lastModifiedBy>nikk baker</cp:lastModifiedBy>
  <cp:revision>8</cp:revision>
  <dcterms:created xsi:type="dcterms:W3CDTF">2018-02-01T13:38:36Z</dcterms:created>
  <dcterms:modified xsi:type="dcterms:W3CDTF">2020-02-29T21:01:08Z</dcterms:modified>
</cp:coreProperties>
</file>